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</p:sldMasterIdLst>
  <p:sldIdLst>
    <p:sldId id="270" r:id="rId2"/>
    <p:sldId id="271" r:id="rId3"/>
    <p:sldId id="272" r:id="rId4"/>
    <p:sldId id="257" r:id="rId5"/>
    <p:sldId id="258" r:id="rId6"/>
    <p:sldId id="259" r:id="rId7"/>
    <p:sldId id="260" r:id="rId8"/>
    <p:sldId id="266" r:id="rId9"/>
    <p:sldId id="267" r:id="rId10"/>
    <p:sldId id="263" r:id="rId11"/>
    <p:sldId id="264" r:id="rId12"/>
    <p:sldId id="269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D3802-C615-445C-A484-E8F3A517E662}" v="50" dt="2025-12-01T03:25:30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8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lie Telewou" userId="138ed43b1e59955d" providerId="LiveId" clId="{BECE9403-2C6F-4C23-B507-56E20040A4A7}"/>
    <pc:docChg chg="undo custSel addSld delSld modSld modShowInfo">
      <pc:chgData name="Leslie Telewou" userId="138ed43b1e59955d" providerId="LiveId" clId="{BECE9403-2C6F-4C23-B507-56E20040A4A7}" dt="2025-12-01T03:27:59.632" v="404" actId="1038"/>
      <pc:docMkLst>
        <pc:docMk/>
      </pc:docMkLst>
      <pc:sldChg chg="addSp delSp modSp del mod modTransition setBg delDesignElem">
        <pc:chgData name="Leslie Telewou" userId="138ed43b1e59955d" providerId="LiveId" clId="{BECE9403-2C6F-4C23-B507-56E20040A4A7}" dt="2025-12-01T03:27:19.676" v="403" actId="2696"/>
        <pc:sldMkLst>
          <pc:docMk/>
          <pc:sldMk cId="0" sldId="256"/>
        </pc:sldMkLst>
        <pc:spChg chg="mod">
          <ac:chgData name="Leslie Telewou" userId="138ed43b1e59955d" providerId="LiveId" clId="{BECE9403-2C6F-4C23-B507-56E20040A4A7}" dt="2025-12-01T02:29:04.707" v="177" actId="2660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Leslie Telewou" userId="138ed43b1e59955d" providerId="LiveId" clId="{BECE9403-2C6F-4C23-B507-56E20040A4A7}" dt="2025-12-01T02:29:04.707" v="177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0:40.495" v="183"/>
          <ac:spMkLst>
            <pc:docMk/>
            <pc:sldMk cId="0" sldId="256"/>
            <ac:spMk id="18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56"/>
            <ac:spMk id="19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0" sldId="256"/>
            <ac:grpSpMk id="7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30:40.495" v="183"/>
          <ac:grpSpMkLst>
            <pc:docMk/>
            <pc:sldMk cId="0" sldId="256"/>
            <ac:grpSpMk id="9" creationId="{08BCF048-8940-4354-B9EC-5AD74E283CE3}"/>
          </ac:grpSpMkLst>
        </pc:grpChg>
        <pc:graphicFrameChg chg="add mod modGraphic">
          <ac:chgData name="Leslie Telewou" userId="138ed43b1e59955d" providerId="LiveId" clId="{BECE9403-2C6F-4C23-B507-56E20040A4A7}" dt="2025-12-01T02:31:33.969" v="190" actId="26606"/>
          <ac:graphicFrameMkLst>
            <pc:docMk/>
            <pc:sldMk cId="0" sldId="256"/>
            <ac:graphicFrameMk id="5" creationId="{60B69686-9BD5-E96C-97CB-B2802E11C10F}"/>
          </ac:graphicFrameMkLst>
        </pc:graphicFrameChg>
      </pc:sldChg>
      <pc:sldChg chg="addSp delSp modSp mod setBg delDesignElem">
        <pc:chgData name="Leslie Telewou" userId="138ed43b1e59955d" providerId="LiveId" clId="{BECE9403-2C6F-4C23-B507-56E20040A4A7}" dt="2025-12-01T02:45:06.932" v="345"/>
        <pc:sldMkLst>
          <pc:docMk/>
          <pc:sldMk cId="0" sldId="257"/>
        </pc:sldMkLst>
        <pc:spChg chg="mod">
          <ac:chgData name="Leslie Telewou" userId="138ed43b1e59955d" providerId="LiveId" clId="{BECE9403-2C6F-4C23-B507-56E20040A4A7}" dt="2025-12-01T02:31:45.334" v="191" actId="2660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Leslie Telewou" userId="138ed43b1e59955d" providerId="LiveId" clId="{BECE9403-2C6F-4C23-B507-56E20040A4A7}" dt="2025-12-01T02:31:45.334" v="191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57"/>
            <ac:spMk id="18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0" sldId="257"/>
            <ac:grpSpMk id="9" creationId="{08BCF048-8940-4354-B9EC-5AD74E283CE3}"/>
          </ac:grpSpMkLst>
        </pc:grpChg>
        <pc:graphicFrameChg chg="add">
          <ac:chgData name="Leslie Telewou" userId="138ed43b1e59955d" providerId="LiveId" clId="{BECE9403-2C6F-4C23-B507-56E20040A4A7}" dt="2025-12-01T02:31:45.334" v="191" actId="26606"/>
          <ac:graphicFrameMkLst>
            <pc:docMk/>
            <pc:sldMk cId="0" sldId="257"/>
            <ac:graphicFrameMk id="5" creationId="{E135FA25-DF61-8755-A068-9B0C23E56AEB}"/>
          </ac:graphicFrameMkLst>
        </pc:graphicFrameChg>
      </pc:sldChg>
      <pc:sldChg chg="addSp delSp modSp mod setBg delDesignElem">
        <pc:chgData name="Leslie Telewou" userId="138ed43b1e59955d" providerId="LiveId" clId="{BECE9403-2C6F-4C23-B507-56E20040A4A7}" dt="2025-12-01T02:45:06.932" v="345"/>
        <pc:sldMkLst>
          <pc:docMk/>
          <pc:sldMk cId="0" sldId="258"/>
        </pc:sldMkLst>
        <pc:spChg chg="mod">
          <ac:chgData name="Leslie Telewou" userId="138ed43b1e59955d" providerId="LiveId" clId="{BECE9403-2C6F-4C23-B507-56E20040A4A7}" dt="2025-12-01T02:30:53.281" v="186" actId="26606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Leslie Telewou" userId="138ed43b1e59955d" providerId="LiveId" clId="{BECE9403-2C6F-4C23-B507-56E20040A4A7}" dt="2025-12-01T02:30:53.281" v="186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0:53.241" v="185" actId="26606"/>
          <ac:spMkLst>
            <pc:docMk/>
            <pc:sldMk cId="0" sldId="258"/>
            <ac:spMk id="18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58"/>
            <ac:spMk id="28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30:53.241" v="185" actId="26606"/>
          <ac:grpSpMkLst>
            <pc:docMk/>
            <pc:sldMk cId="0" sldId="258"/>
            <ac:grpSpMk id="9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0" sldId="258"/>
            <ac:grpSpMk id="20" creationId="{08BCF048-8940-4354-B9EC-5AD74E283CE3}"/>
          </ac:grpSpMkLst>
        </pc:grpChg>
        <pc:graphicFrameChg chg="add del">
          <ac:chgData name="Leslie Telewou" userId="138ed43b1e59955d" providerId="LiveId" clId="{BECE9403-2C6F-4C23-B507-56E20040A4A7}" dt="2025-12-01T02:30:53.241" v="185" actId="26606"/>
          <ac:graphicFrameMkLst>
            <pc:docMk/>
            <pc:sldMk cId="0" sldId="258"/>
            <ac:graphicFrameMk id="5" creationId="{9EDD02A4-2377-F24B-6D43-EFBEAC3DDF3F}"/>
          </ac:graphicFrameMkLst>
        </pc:graphicFrameChg>
        <pc:graphicFrameChg chg="add mod">
          <ac:chgData name="Leslie Telewou" userId="138ed43b1e59955d" providerId="LiveId" clId="{BECE9403-2C6F-4C23-B507-56E20040A4A7}" dt="2025-12-01T02:30:59.696" v="187" actId="14100"/>
          <ac:graphicFrameMkLst>
            <pc:docMk/>
            <pc:sldMk cId="0" sldId="258"/>
            <ac:graphicFrameMk id="29" creationId="{A5E2C582-9973-55D9-D6D3-216298CB446E}"/>
          </ac:graphicFrameMkLst>
        </pc:graphicFrameChg>
      </pc:sldChg>
      <pc:sldChg chg="addSp delSp modSp mod setBg setClrOvrMap delDesignElem">
        <pc:chgData name="Leslie Telewou" userId="138ed43b1e59955d" providerId="LiveId" clId="{BECE9403-2C6F-4C23-B507-56E20040A4A7}" dt="2025-12-01T02:45:06.932" v="345"/>
        <pc:sldMkLst>
          <pc:docMk/>
          <pc:sldMk cId="0" sldId="259"/>
        </pc:sldMkLst>
        <pc:spChg chg="mod">
          <ac:chgData name="Leslie Telewou" userId="138ed43b1e59955d" providerId="LiveId" clId="{BECE9403-2C6F-4C23-B507-56E20040A4A7}" dt="2025-12-01T02:45:06.149" v="344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Leslie Telewou" userId="138ed43b1e59955d" providerId="LiveId" clId="{BECE9403-2C6F-4C23-B507-56E20040A4A7}" dt="2025-12-01T02:32:00.333" v="192" actId="26606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2:34.798" v="198" actId="26606"/>
          <ac:spMkLst>
            <pc:docMk/>
            <pc:sldMk cId="0" sldId="259"/>
            <ac:spMk id="18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33:13.181" v="205" actId="26606"/>
          <ac:spMkLst>
            <pc:docMk/>
            <pc:sldMk cId="0" sldId="259"/>
            <ac:spMk id="27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32:27.164" v="195" actId="26606"/>
          <ac:spMkLst>
            <pc:docMk/>
            <pc:sldMk cId="0" sldId="259"/>
            <ac:spMk id="32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32:34.746" v="197" actId="26606"/>
          <ac:spMkLst>
            <pc:docMk/>
            <pc:sldMk cId="0" sldId="259"/>
            <ac:spMk id="42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33:10.189" v="202" actId="26606"/>
          <ac:spMkLst>
            <pc:docMk/>
            <pc:sldMk cId="0" sldId="259"/>
            <ac:spMk id="53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33:13.105" v="204" actId="26606"/>
          <ac:spMkLst>
            <pc:docMk/>
            <pc:sldMk cId="0" sldId="259"/>
            <ac:spMk id="58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59"/>
            <ac:spMk id="61" creationId="{F9ED434F-8767-46CC-B26B-5AF62FF01E66}"/>
          </ac:spMkLst>
        </pc:spChg>
        <pc:grpChg chg="add del">
          <ac:chgData name="Leslie Telewou" userId="138ed43b1e59955d" providerId="LiveId" clId="{BECE9403-2C6F-4C23-B507-56E20040A4A7}" dt="2025-12-01T02:32:34.798" v="198" actId="26606"/>
          <ac:grpSpMkLst>
            <pc:docMk/>
            <pc:sldMk cId="0" sldId="259"/>
            <ac:grpSpMk id="9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32:27.164" v="195" actId="26606"/>
          <ac:grpSpMkLst>
            <pc:docMk/>
            <pc:sldMk cId="0" sldId="259"/>
            <ac:grpSpMk id="23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32:34.746" v="197" actId="26606"/>
          <ac:grpSpMkLst>
            <pc:docMk/>
            <pc:sldMk cId="0" sldId="259"/>
            <ac:grpSpMk id="34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33:13.181" v="205" actId="26606"/>
          <ac:grpSpMkLst>
            <pc:docMk/>
            <pc:sldMk cId="0" sldId="259"/>
            <ac:grpSpMk id="44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33:10.189" v="202" actId="26606"/>
          <ac:grpSpMkLst>
            <pc:docMk/>
            <pc:sldMk cId="0" sldId="259"/>
            <ac:grpSpMk id="49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33:13.105" v="204" actId="26606"/>
          <ac:grpSpMkLst>
            <pc:docMk/>
            <pc:sldMk cId="0" sldId="259"/>
            <ac:grpSpMk id="55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0" sldId="259"/>
            <ac:grpSpMk id="60" creationId="{2F448CB3-7B4F-45D7-B7C0-DF553DF61453}"/>
          </ac:grpSpMkLst>
        </pc:grpChg>
        <pc:graphicFrameChg chg="add mod modGraphic">
          <ac:chgData name="Leslie Telewou" userId="138ed43b1e59955d" providerId="LiveId" clId="{BECE9403-2C6F-4C23-B507-56E20040A4A7}" dt="2025-12-01T02:33:13.181" v="205" actId="26606"/>
          <ac:graphicFrameMkLst>
            <pc:docMk/>
            <pc:sldMk cId="0" sldId="259"/>
            <ac:graphicFrameMk id="5" creationId="{1D8A7626-41A0-19F6-78BD-D084471793F8}"/>
          </ac:graphicFrameMkLst>
        </pc:graphicFrameChg>
      </pc:sldChg>
      <pc:sldChg chg="addSp delSp modSp mod setBg setClrOvrMap">
        <pc:chgData name="Leslie Telewou" userId="138ed43b1e59955d" providerId="LiveId" clId="{BECE9403-2C6F-4C23-B507-56E20040A4A7}" dt="2025-12-01T03:24:31.353" v="400" actId="26606"/>
        <pc:sldMkLst>
          <pc:docMk/>
          <pc:sldMk cId="0" sldId="260"/>
        </pc:sldMkLst>
        <pc:spChg chg="mod">
          <ac:chgData name="Leslie Telewou" userId="138ed43b1e59955d" providerId="LiveId" clId="{BECE9403-2C6F-4C23-B507-56E20040A4A7}" dt="2025-12-01T03:24:31.353" v="400" actId="2660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3:50.765" v="207" actId="26606"/>
          <ac:spMkLst>
            <pc:docMk/>
            <pc:sldMk cId="0" sldId="260"/>
            <ac:spMk id="8" creationId="{FB3EF4D6-026A-4D52-B916-967329EE3FFE}"/>
          </ac:spMkLst>
        </pc:spChg>
        <pc:spChg chg="add del">
          <ac:chgData name="Leslie Telewou" userId="138ed43b1e59955d" providerId="LiveId" clId="{BECE9403-2C6F-4C23-B507-56E20040A4A7}" dt="2025-12-01T02:33:50.765" v="207" actId="26606"/>
          <ac:spMkLst>
            <pc:docMk/>
            <pc:sldMk cId="0" sldId="260"/>
            <ac:spMk id="10" creationId="{4DB4846F-6AA5-4DB3-9581-D95F22BD5662}"/>
          </ac:spMkLst>
        </pc:spChg>
        <pc:spChg chg="add del">
          <ac:chgData name="Leslie Telewou" userId="138ed43b1e59955d" providerId="LiveId" clId="{BECE9403-2C6F-4C23-B507-56E20040A4A7}" dt="2025-12-01T02:33:50.765" v="207" actId="26606"/>
          <ac:spMkLst>
            <pc:docMk/>
            <pc:sldMk cId="0" sldId="260"/>
            <ac:spMk id="12" creationId="{D54EC22E-2292-4292-A80B-E81DF64BFB26}"/>
          </ac:spMkLst>
        </pc:spChg>
        <pc:spChg chg="add del">
          <ac:chgData name="Leslie Telewou" userId="138ed43b1e59955d" providerId="LiveId" clId="{BECE9403-2C6F-4C23-B507-56E20040A4A7}" dt="2025-12-01T02:33:50.765" v="207" actId="26606"/>
          <ac:spMkLst>
            <pc:docMk/>
            <pc:sldMk cId="0" sldId="260"/>
            <ac:spMk id="14" creationId="{CC1C7165-8A3A-44EB-88D0-4EFA36A004E2}"/>
          </ac:spMkLst>
        </pc:spChg>
        <pc:spChg chg="add del">
          <ac:chgData name="Leslie Telewou" userId="138ed43b1e59955d" providerId="LiveId" clId="{BECE9403-2C6F-4C23-B507-56E20040A4A7}" dt="2025-12-01T02:33:50.765" v="207" actId="26606"/>
          <ac:spMkLst>
            <pc:docMk/>
            <pc:sldMk cId="0" sldId="260"/>
            <ac:spMk id="16" creationId="{A1081473-BB93-49A4-B605-4E2053739770}"/>
          </ac:spMkLst>
        </pc:spChg>
        <pc:spChg chg="add del">
          <ac:chgData name="Leslie Telewou" userId="138ed43b1e59955d" providerId="LiveId" clId="{BECE9403-2C6F-4C23-B507-56E20040A4A7}" dt="2025-12-01T02:33:56.547" v="209" actId="26606"/>
          <ac:spMkLst>
            <pc:docMk/>
            <pc:sldMk cId="0" sldId="260"/>
            <ac:spMk id="18" creationId="{01109B5D-BC35-4376-98A2-F53B03E4E1B4}"/>
          </ac:spMkLst>
        </pc:spChg>
        <pc:spChg chg="add del">
          <ac:chgData name="Leslie Telewou" userId="138ed43b1e59955d" providerId="LiveId" clId="{BECE9403-2C6F-4C23-B507-56E20040A4A7}" dt="2025-12-01T02:33:56.547" v="209" actId="26606"/>
          <ac:spMkLst>
            <pc:docMk/>
            <pc:sldMk cId="0" sldId="260"/>
            <ac:spMk id="19" creationId="{94D90C11-98A3-40E3-B04C-A3025D6458A3}"/>
          </ac:spMkLst>
        </pc:spChg>
        <pc:spChg chg="add del">
          <ac:chgData name="Leslie Telewou" userId="138ed43b1e59955d" providerId="LiveId" clId="{BECE9403-2C6F-4C23-B507-56E20040A4A7}" dt="2025-12-01T02:33:56.547" v="209" actId="26606"/>
          <ac:spMkLst>
            <pc:docMk/>
            <pc:sldMk cId="0" sldId="260"/>
            <ac:spMk id="20" creationId="{A3B28FB1-97C9-4A9E-A45B-356508C2C38B}"/>
          </ac:spMkLst>
        </pc:spChg>
        <pc:spChg chg="add del">
          <ac:chgData name="Leslie Telewou" userId="138ed43b1e59955d" providerId="LiveId" clId="{BECE9403-2C6F-4C23-B507-56E20040A4A7}" dt="2025-12-01T02:34:03.831" v="211" actId="26606"/>
          <ac:spMkLst>
            <pc:docMk/>
            <pc:sldMk cId="0" sldId="260"/>
            <ac:spMk id="22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34:07.412" v="213" actId="26606"/>
          <ac:spMkLst>
            <pc:docMk/>
            <pc:sldMk cId="0" sldId="260"/>
            <ac:spMk id="27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4:07.412" v="213" actId="26606"/>
          <ac:spMkLst>
            <pc:docMk/>
            <pc:sldMk cId="0" sldId="260"/>
            <ac:spMk id="28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4:15.924" v="215" actId="26606"/>
          <ac:spMkLst>
            <pc:docMk/>
            <pc:sldMk cId="0" sldId="260"/>
            <ac:spMk id="32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4:15.924" v="215" actId="26606"/>
          <ac:spMkLst>
            <pc:docMk/>
            <pc:sldMk cId="0" sldId="260"/>
            <ac:spMk id="33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39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40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41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42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40:44.182" v="292" actId="26606"/>
          <ac:spMkLst>
            <pc:docMk/>
            <pc:sldMk cId="0" sldId="260"/>
            <ac:spMk id="43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50" creationId="{38ABDB68-E3D5-448E-97D3-06FFEF680193}"/>
          </ac:spMkLst>
        </pc:spChg>
        <pc:spChg chg="add del">
          <ac:chgData name="Leslie Telewou" userId="138ed43b1e59955d" providerId="LiveId" clId="{BECE9403-2C6F-4C23-B507-56E20040A4A7}" dt="2025-12-01T02:40:44.120" v="291" actId="26606"/>
          <ac:spMkLst>
            <pc:docMk/>
            <pc:sldMk cId="0" sldId="260"/>
            <ac:spMk id="53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56" creationId="{5681882E-BDD0-4311-AF62-E8019628524D}"/>
          </ac:spMkLst>
        </pc:spChg>
        <pc:spChg chg="add del">
          <ac:chgData name="Leslie Telewou" userId="138ed43b1e59955d" providerId="LiveId" clId="{BECE9403-2C6F-4C23-B507-56E20040A4A7}" dt="2025-12-01T02:39:56.741" v="275" actId="26606"/>
          <ac:spMkLst>
            <pc:docMk/>
            <pc:sldMk cId="0" sldId="260"/>
            <ac:spMk id="58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62" creationId="{B92F2E3C-66CD-4DEB-BA14-2A5912B65A21}"/>
          </ac:spMkLst>
        </pc:spChg>
        <pc:spChg chg="add del">
          <ac:chgData name="Leslie Telewou" userId="138ed43b1e59955d" providerId="LiveId" clId="{BECE9403-2C6F-4C23-B507-56E20040A4A7}" dt="2025-12-01T02:40:09.723" v="277" actId="26606"/>
          <ac:spMkLst>
            <pc:docMk/>
            <pc:sldMk cId="0" sldId="260"/>
            <ac:spMk id="63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68" creationId="{EADD3260-4BDA-459B-A162-5E1B897E38FC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69" creationId="{283DA7DD-CA37-4ED7-8710-48E56B063BA4}"/>
          </ac:spMkLst>
        </pc:spChg>
        <pc:spChg chg="add del">
          <ac:chgData name="Leslie Telewou" userId="138ed43b1e59955d" providerId="LiveId" clId="{BECE9403-2C6F-4C23-B507-56E20040A4A7}" dt="2025-12-01T02:40:16.425" v="281" actId="26606"/>
          <ac:spMkLst>
            <pc:docMk/>
            <pc:sldMk cId="0" sldId="260"/>
            <ac:spMk id="70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40:19.427" v="283" actId="26606"/>
          <ac:spMkLst>
            <pc:docMk/>
            <pc:sldMk cId="0" sldId="260"/>
            <ac:spMk id="72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0:19.427" v="283" actId="26606"/>
          <ac:spMkLst>
            <pc:docMk/>
            <pc:sldMk cId="0" sldId="260"/>
            <ac:spMk id="73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0:19.427" v="283" actId="26606"/>
          <ac:spMkLst>
            <pc:docMk/>
            <pc:sldMk cId="0" sldId="260"/>
            <ac:spMk id="74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0:19.427" v="283" actId="26606"/>
          <ac:spMkLst>
            <pc:docMk/>
            <pc:sldMk cId="0" sldId="260"/>
            <ac:spMk id="75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40:19.427" v="283" actId="26606"/>
          <ac:spMkLst>
            <pc:docMk/>
            <pc:sldMk cId="0" sldId="260"/>
            <ac:spMk id="76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0:22.940" v="285" actId="26606"/>
          <ac:spMkLst>
            <pc:docMk/>
            <pc:sldMk cId="0" sldId="260"/>
            <ac:spMk id="79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0:22.940" v="285" actId="26606"/>
          <ac:spMkLst>
            <pc:docMk/>
            <pc:sldMk cId="0" sldId="260"/>
            <ac:spMk id="80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0:22.940" v="285" actId="26606"/>
          <ac:spMkLst>
            <pc:docMk/>
            <pc:sldMk cId="0" sldId="260"/>
            <ac:spMk id="82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40:22.940" v="285" actId="26606"/>
          <ac:spMkLst>
            <pc:docMk/>
            <pc:sldMk cId="0" sldId="260"/>
            <ac:spMk id="83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0:24.728" v="287" actId="26606"/>
          <ac:spMkLst>
            <pc:docMk/>
            <pc:sldMk cId="0" sldId="260"/>
            <ac:spMk id="86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0:24.728" v="287" actId="26606"/>
          <ac:spMkLst>
            <pc:docMk/>
            <pc:sldMk cId="0" sldId="260"/>
            <ac:spMk id="87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0:24.728" v="287" actId="26606"/>
          <ac:spMkLst>
            <pc:docMk/>
            <pc:sldMk cId="0" sldId="260"/>
            <ac:spMk id="88" creationId="{9CEA1DEC-CC9E-4776-9E08-048A15BFA6CA}"/>
          </ac:spMkLst>
        </pc:spChg>
        <pc:spChg chg="add">
          <ac:chgData name="Leslie Telewou" userId="138ed43b1e59955d" providerId="LiveId" clId="{BECE9403-2C6F-4C23-B507-56E20040A4A7}" dt="2025-12-01T02:40:22.958" v="286" actId="26606"/>
          <ac:spMkLst>
            <pc:docMk/>
            <pc:sldMk cId="0" sldId="260"/>
            <ac:spMk id="89" creationId="{9CE399CF-F4B8-4832-A8CB-B93F6B1EF44B}"/>
          </ac:spMkLst>
        </pc:spChg>
        <pc:spChg chg="del">
          <ac:chgData name="Leslie Telewou" userId="138ed43b1e59955d" providerId="LiveId" clId="{BECE9403-2C6F-4C23-B507-56E20040A4A7}" dt="2025-12-01T02:40:24.728" v="287" actId="26606"/>
          <ac:spMkLst>
            <pc:docMk/>
            <pc:sldMk cId="0" sldId="260"/>
            <ac:spMk id="90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0:36.764" v="289" actId="26606"/>
          <ac:spMkLst>
            <pc:docMk/>
            <pc:sldMk cId="0" sldId="260"/>
            <ac:spMk id="93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0:36.764" v="289" actId="26606"/>
          <ac:spMkLst>
            <pc:docMk/>
            <pc:sldMk cId="0" sldId="260"/>
            <ac:spMk id="95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0:36.764" v="289" actId="26606"/>
          <ac:spMkLst>
            <pc:docMk/>
            <pc:sldMk cId="0" sldId="260"/>
            <ac:spMk id="96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40:36.764" v="289" actId="26606"/>
          <ac:spMkLst>
            <pc:docMk/>
            <pc:sldMk cId="0" sldId="260"/>
            <ac:spMk id="97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2:14.059" v="315" actId="26606"/>
          <ac:spMkLst>
            <pc:docMk/>
            <pc:sldMk cId="0" sldId="260"/>
            <ac:spMk id="111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1:29.145" v="304" actId="26606"/>
          <ac:spMkLst>
            <pc:docMk/>
            <pc:sldMk cId="0" sldId="260"/>
            <ac:spMk id="116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2:05.955" v="312" actId="26606"/>
          <ac:spMkLst>
            <pc:docMk/>
            <pc:sldMk cId="0" sldId="260"/>
            <ac:spMk id="118" creationId="{71616407-3E4D-4469-BDAF-3837EBF9FDA8}"/>
          </ac:spMkLst>
        </pc:spChg>
        <pc:spChg chg="add del">
          <ac:chgData name="Leslie Telewou" userId="138ed43b1e59955d" providerId="LiveId" clId="{BECE9403-2C6F-4C23-B507-56E20040A4A7}" dt="2025-12-01T02:41:10.365" v="294" actId="26606"/>
          <ac:spMkLst>
            <pc:docMk/>
            <pc:sldMk cId="0" sldId="260"/>
            <ac:spMk id="121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1:34.561" v="308" actId="26606"/>
          <ac:spMkLst>
            <pc:docMk/>
            <pc:sldMk cId="0" sldId="260"/>
            <ac:spMk id="122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1:19.319" v="298" actId="26606"/>
          <ac:spMkLst>
            <pc:docMk/>
            <pc:sldMk cId="0" sldId="260"/>
            <ac:spMk id="124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2:14.015" v="314" actId="26606"/>
          <ac:spMkLst>
            <pc:docMk/>
            <pc:sldMk cId="0" sldId="260"/>
            <ac:spMk id="133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1:23.512" v="300" actId="26606"/>
          <ac:spMkLst>
            <pc:docMk/>
            <pc:sldMk cId="0" sldId="260"/>
            <ac:spMk id="134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3:24:31.353" v="400" actId="26606"/>
          <ac:spMkLst>
            <pc:docMk/>
            <pc:sldMk cId="0" sldId="260"/>
            <ac:spMk id="135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3:24:28.907" v="398" actId="26606"/>
          <ac:spMkLst>
            <pc:docMk/>
            <pc:sldMk cId="0" sldId="260"/>
            <ac:spMk id="144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3:24:10.708" v="392" actId="26606"/>
          <ac:spMkLst>
            <pc:docMk/>
            <pc:sldMk cId="0" sldId="260"/>
            <ac:spMk id="149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34:03.831" v="211" actId="26606"/>
          <ac:grpSpMkLst>
            <pc:docMk/>
            <pc:sldMk cId="0" sldId="260"/>
            <ac:grpSpMk id="23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34:07.412" v="213" actId="26606"/>
          <ac:grpSpMkLst>
            <pc:docMk/>
            <pc:sldMk cId="0" sldId="260"/>
            <ac:grpSpMk id="29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4:15.924" v="215" actId="26606"/>
          <ac:grpSpMkLst>
            <pc:docMk/>
            <pc:sldMk cId="0" sldId="260"/>
            <ac:grpSpMk id="34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9:56.741" v="275" actId="26606"/>
          <ac:grpSpMkLst>
            <pc:docMk/>
            <pc:sldMk cId="0" sldId="260"/>
            <ac:grpSpMk id="49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0:09.723" v="277" actId="26606"/>
          <ac:grpSpMkLst>
            <pc:docMk/>
            <pc:sldMk cId="0" sldId="260"/>
            <ac:grpSpMk id="60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0:44.120" v="291" actId="26606"/>
          <ac:grpSpMkLst>
            <pc:docMk/>
            <pc:sldMk cId="0" sldId="260"/>
            <ac:grpSpMk id="100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2:14.059" v="315" actId="26606"/>
          <ac:grpSpMkLst>
            <pc:docMk/>
            <pc:sldMk cId="0" sldId="260"/>
            <ac:grpSpMk id="104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1:19.319" v="298" actId="26606"/>
          <ac:grpSpMkLst>
            <pc:docMk/>
            <pc:sldMk cId="0" sldId="260"/>
            <ac:grpSpMk id="114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1:29.145" v="304" actId="26606"/>
          <ac:grpSpMkLst>
            <pc:docMk/>
            <pc:sldMk cId="0" sldId="260"/>
            <ac:grpSpMk id="115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1:10.365" v="294" actId="26606"/>
          <ac:grpSpMkLst>
            <pc:docMk/>
            <pc:sldMk cId="0" sldId="260"/>
            <ac:grpSpMk id="117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1:34.561" v="308" actId="26606"/>
          <ac:grpSpMkLst>
            <pc:docMk/>
            <pc:sldMk cId="0" sldId="260"/>
            <ac:grpSpMk id="120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2:14.015" v="314" actId="26606"/>
          <ac:grpSpMkLst>
            <pc:docMk/>
            <pc:sldMk cId="0" sldId="260"/>
            <ac:grpSpMk id="123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3:24:31.353" v="400" actId="26606"/>
          <ac:grpSpMkLst>
            <pc:docMk/>
            <pc:sldMk cId="0" sldId="260"/>
            <ac:grpSpMk id="125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1:23.512" v="300" actId="26606"/>
          <ac:grpSpMkLst>
            <pc:docMk/>
            <pc:sldMk cId="0" sldId="260"/>
            <ac:grpSpMk id="126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3:24:28.907" v="398" actId="26606"/>
          <ac:grpSpMkLst>
            <pc:docMk/>
            <pc:sldMk cId="0" sldId="260"/>
            <ac:grpSpMk id="137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3:24:10.708" v="392" actId="26606"/>
          <ac:grpSpMkLst>
            <pc:docMk/>
            <pc:sldMk cId="0" sldId="260"/>
            <ac:grpSpMk id="140" creationId="{08BCF048-8940-4354-B9EC-5AD74E283CE3}"/>
          </ac:grpSpMkLst>
        </pc:grpChg>
        <pc:graphicFrameChg chg="add del">
          <ac:chgData name="Leslie Telewou" userId="138ed43b1e59955d" providerId="LiveId" clId="{BECE9403-2C6F-4C23-B507-56E20040A4A7}" dt="2025-12-01T02:39:56.741" v="275" actId="26606"/>
          <ac:graphicFrameMkLst>
            <pc:docMk/>
            <pc:sldMk cId="0" sldId="260"/>
            <ac:graphicFrameMk id="45" creationId="{9C03A5E6-FF6A-90CB-1273-E7746D414A82}"/>
          </ac:graphicFrameMkLst>
        </pc:graphicFrameChg>
        <pc:graphicFrameChg chg="add del">
          <ac:chgData name="Leslie Telewou" userId="138ed43b1e59955d" providerId="LiveId" clId="{BECE9403-2C6F-4C23-B507-56E20040A4A7}" dt="2025-12-01T02:40:09.723" v="277" actId="26606"/>
          <ac:graphicFrameMkLst>
            <pc:docMk/>
            <pc:sldMk cId="0" sldId="260"/>
            <ac:graphicFrameMk id="64" creationId="{4647E9E4-6361-CDE3-0C41-49C0827A5C18}"/>
          </ac:graphicFrameMkLst>
        </pc:graphicFrameChg>
        <pc:graphicFrameChg chg="add del">
          <ac:chgData name="Leslie Telewou" userId="138ed43b1e59955d" providerId="LiveId" clId="{BECE9403-2C6F-4C23-B507-56E20040A4A7}" dt="2025-12-01T02:40:12.813" v="279" actId="26606"/>
          <ac:graphicFrameMkLst>
            <pc:docMk/>
            <pc:sldMk cId="0" sldId="260"/>
            <ac:graphicFrameMk id="66" creationId="{3AE243A0-513B-6E61-2AFF-35F5FB08526B}"/>
          </ac:graphicFrameMkLst>
        </pc:graphicFrameChg>
        <pc:graphicFrameChg chg="add del">
          <ac:chgData name="Leslie Telewou" userId="138ed43b1e59955d" providerId="LiveId" clId="{BECE9403-2C6F-4C23-B507-56E20040A4A7}" dt="2025-12-01T02:40:44.120" v="291" actId="26606"/>
          <ac:graphicFrameMkLst>
            <pc:docMk/>
            <pc:sldMk cId="0" sldId="260"/>
            <ac:graphicFrameMk id="102" creationId="{4647E9E4-6361-CDE3-0C41-49C0827A5C18}"/>
          </ac:graphicFrameMkLst>
        </pc:graphicFrameChg>
        <pc:graphicFrameChg chg="add mod modGraphic">
          <ac:chgData name="Leslie Telewou" userId="138ed43b1e59955d" providerId="LiveId" clId="{BECE9403-2C6F-4C23-B507-56E20040A4A7}" dt="2025-12-01T03:24:31.353" v="400" actId="26606"/>
          <ac:graphicFrameMkLst>
            <pc:docMk/>
            <pc:sldMk cId="0" sldId="260"/>
            <ac:graphicFrameMk id="112" creationId="{78537AC5-FFF8-DCF8-7992-D2D361D534AE}"/>
          </ac:graphicFrameMkLst>
        </pc:graphicFrameChg>
        <pc:cxnChg chg="add del">
          <ac:chgData name="Leslie Telewou" userId="138ed43b1e59955d" providerId="LiveId" clId="{BECE9403-2C6F-4C23-B507-56E20040A4A7}" dt="2025-12-01T02:34:03.831" v="211" actId="26606"/>
          <ac:cxnSpMkLst>
            <pc:docMk/>
            <pc:sldMk cId="0" sldId="260"/>
            <ac:cxnSpMk id="25" creationId="{789E20C7-BB50-4317-93C7-90C8ED80B275}"/>
          </ac:cxnSpMkLst>
        </pc:cxnChg>
        <pc:cxnChg chg="add del">
          <ac:chgData name="Leslie Telewou" userId="138ed43b1e59955d" providerId="LiveId" clId="{BECE9403-2C6F-4C23-B507-56E20040A4A7}" dt="2025-12-01T02:34:15.924" v="215" actId="26606"/>
          <ac:cxnSpMkLst>
            <pc:docMk/>
            <pc:sldMk cId="0" sldId="260"/>
            <ac:cxnSpMk id="37" creationId="{AD23B2CD-009B-425A-9616-1E1AD1D5AB46}"/>
          </ac:cxnSpMkLst>
        </pc:cxnChg>
      </pc:sldChg>
      <pc:sldChg chg="modSp del mod">
        <pc:chgData name="Leslie Telewou" userId="138ed43b1e59955d" providerId="LiveId" clId="{BECE9403-2C6F-4C23-B507-56E20040A4A7}" dt="2025-12-01T02:12:32.986" v="119" actId="2696"/>
        <pc:sldMkLst>
          <pc:docMk/>
          <pc:sldMk cId="0" sldId="261"/>
        </pc:sldMkLst>
        <pc:spChg chg="mod">
          <ac:chgData name="Leslie Telewou" userId="138ed43b1e59955d" providerId="LiveId" clId="{BECE9403-2C6F-4C23-B507-56E20040A4A7}" dt="2025-12-01T02:11:35.168" v="115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Leslie Telewou" userId="138ed43b1e59955d" providerId="LiveId" clId="{BECE9403-2C6F-4C23-B507-56E20040A4A7}" dt="2025-12-01T02:11:32.222" v="114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 del mod">
        <pc:chgData name="Leslie Telewou" userId="138ed43b1e59955d" providerId="LiveId" clId="{BECE9403-2C6F-4C23-B507-56E20040A4A7}" dt="2025-12-01T02:12:27.443" v="118" actId="2696"/>
        <pc:sldMkLst>
          <pc:docMk/>
          <pc:sldMk cId="0" sldId="262"/>
        </pc:sldMkLst>
        <pc:spChg chg="mod">
          <ac:chgData name="Leslie Telewou" userId="138ed43b1e59955d" providerId="LiveId" clId="{BECE9403-2C6F-4C23-B507-56E20040A4A7}" dt="2025-12-01T02:12:21.843" v="117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Leslie Telewou" userId="138ed43b1e59955d" providerId="LiveId" clId="{BECE9403-2C6F-4C23-B507-56E20040A4A7}" dt="2025-12-01T02:12:17.173" v="116" actId="20577"/>
          <ac:spMkLst>
            <pc:docMk/>
            <pc:sldMk cId="0" sldId="262"/>
            <ac:spMk id="3" creationId="{00000000-0000-0000-0000-000000000000}"/>
          </ac:spMkLst>
        </pc:spChg>
      </pc:sldChg>
      <pc:sldChg chg="addSp delSp modSp mod setBg setClrOvrMap delDesignElem">
        <pc:chgData name="Leslie Telewou" userId="138ed43b1e59955d" providerId="LiveId" clId="{BECE9403-2C6F-4C23-B507-56E20040A4A7}" dt="2025-12-01T02:45:06.932" v="345"/>
        <pc:sldMkLst>
          <pc:docMk/>
          <pc:sldMk cId="0" sldId="263"/>
        </pc:sldMkLst>
        <pc:spChg chg="mod">
          <ac:chgData name="Leslie Telewou" userId="138ed43b1e59955d" providerId="LiveId" clId="{BECE9403-2C6F-4C23-B507-56E20040A4A7}" dt="2025-12-01T02:35:47.721" v="238" actId="26606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Leslie Telewou" userId="138ed43b1e59955d" providerId="LiveId" clId="{BECE9403-2C6F-4C23-B507-56E20040A4A7}" dt="2025-12-01T02:35:47.721" v="238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5:44.682" v="235" actId="26606"/>
          <ac:spMkLst>
            <pc:docMk/>
            <pc:sldMk cId="0" sldId="263"/>
            <ac:spMk id="18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35:47.673" v="237" actId="26606"/>
          <ac:spMkLst>
            <pc:docMk/>
            <pc:sldMk cId="0" sldId="263"/>
            <ac:spMk id="23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3"/>
            <ac:spMk id="27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35:44.682" v="235" actId="26606"/>
          <ac:grpSpMkLst>
            <pc:docMk/>
            <pc:sldMk cId="0" sldId="263"/>
            <ac:grpSpMk id="9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35:47.673" v="237" actId="26606"/>
          <ac:grpSpMkLst>
            <pc:docMk/>
            <pc:sldMk cId="0" sldId="263"/>
            <ac:grpSpMk id="20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0" sldId="263"/>
            <ac:grpSpMk id="26" creationId="{08BCF048-8940-4354-B9EC-5AD74E283CE3}"/>
          </ac:grpSpMkLst>
        </pc:grpChg>
        <pc:graphicFrameChg chg="add del">
          <ac:chgData name="Leslie Telewou" userId="138ed43b1e59955d" providerId="LiveId" clId="{BECE9403-2C6F-4C23-B507-56E20040A4A7}" dt="2025-12-01T02:35:44.682" v="235" actId="26606"/>
          <ac:graphicFrameMkLst>
            <pc:docMk/>
            <pc:sldMk cId="0" sldId="263"/>
            <ac:graphicFrameMk id="5" creationId="{5245A18C-3359-5EBB-47E4-F6F995E1690C}"/>
          </ac:graphicFrameMkLst>
        </pc:graphicFrameChg>
        <pc:graphicFrameChg chg="add del">
          <ac:chgData name="Leslie Telewou" userId="138ed43b1e59955d" providerId="LiveId" clId="{BECE9403-2C6F-4C23-B507-56E20040A4A7}" dt="2025-12-01T02:35:47.673" v="237" actId="26606"/>
          <ac:graphicFrameMkLst>
            <pc:docMk/>
            <pc:sldMk cId="0" sldId="263"/>
            <ac:graphicFrameMk id="24" creationId="{D416ECFB-E2A3-4C43-3BE7-D23287C9DF0B}"/>
          </ac:graphicFrameMkLst>
        </pc:graphicFrameChg>
        <pc:graphicFrameChg chg="add">
          <ac:chgData name="Leslie Telewou" userId="138ed43b1e59955d" providerId="LiveId" clId="{BECE9403-2C6F-4C23-B507-56E20040A4A7}" dt="2025-12-01T02:35:47.721" v="238" actId="26606"/>
          <ac:graphicFrameMkLst>
            <pc:docMk/>
            <pc:sldMk cId="0" sldId="263"/>
            <ac:graphicFrameMk id="28" creationId="{5245A18C-3359-5EBB-47E4-F6F995E1690C}"/>
          </ac:graphicFrameMkLst>
        </pc:graphicFrameChg>
      </pc:sldChg>
      <pc:sldChg chg="addSp delSp modSp mod setBg setClrOvrMap delDesignElem">
        <pc:chgData name="Leslie Telewou" userId="138ed43b1e59955d" providerId="LiveId" clId="{BECE9403-2C6F-4C23-B507-56E20040A4A7}" dt="2025-12-01T02:45:06.932" v="345"/>
        <pc:sldMkLst>
          <pc:docMk/>
          <pc:sldMk cId="0" sldId="264"/>
        </pc:sldMkLst>
        <pc:spChg chg="mod">
          <ac:chgData name="Leslie Telewou" userId="138ed43b1e59955d" providerId="LiveId" clId="{BECE9403-2C6F-4C23-B507-56E20040A4A7}" dt="2025-12-01T02:36:55.565" v="251" actId="26606"/>
          <ac:spMkLst>
            <pc:docMk/>
            <pc:sldMk cId="0" sldId="264"/>
            <ac:spMk id="2" creationId="{00000000-0000-0000-0000-000000000000}"/>
          </ac:spMkLst>
        </pc:spChg>
        <pc:spChg chg="mod">
          <ac:chgData name="Leslie Telewou" userId="138ed43b1e59955d" providerId="LiveId" clId="{BECE9403-2C6F-4C23-B507-56E20040A4A7}" dt="2025-12-01T02:36:55.565" v="251" actId="26606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Leslie Telewou" userId="138ed43b1e59955d" providerId="LiveId" clId="{BECE9403-2C6F-4C23-B507-56E20040A4A7}" dt="2025-12-01T02:36:36.972" v="242" actId="26606"/>
          <ac:spMkLst>
            <pc:docMk/>
            <pc:sldMk cId="0" sldId="264"/>
            <ac:spMk id="8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6:34.575" v="240" actId="26606"/>
          <ac:spMkLst>
            <pc:docMk/>
            <pc:sldMk cId="0" sldId="264"/>
            <ac:spMk id="9" creationId="{6E0488BA-180E-40D8-8350-4B179179556B}"/>
          </ac:spMkLst>
        </pc:spChg>
        <pc:spChg chg="add del">
          <ac:chgData name="Leslie Telewou" userId="138ed43b1e59955d" providerId="LiveId" clId="{BECE9403-2C6F-4C23-B507-56E20040A4A7}" dt="2025-12-01T02:36:36.972" v="242" actId="26606"/>
          <ac:spMkLst>
            <pc:docMk/>
            <pc:sldMk cId="0" sldId="264"/>
            <ac:spMk id="10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4"/>
            <ac:spMk id="14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36:41.752" v="244" actId="26606"/>
          <ac:spMkLst>
            <pc:docMk/>
            <pc:sldMk cId="0" sldId="264"/>
            <ac:spMk id="16" creationId="{712E451E-151A-4910-BF41-6A040B65982B}"/>
          </ac:spMkLst>
        </pc:spChg>
        <pc:spChg chg="add del">
          <ac:chgData name="Leslie Telewou" userId="138ed43b1e59955d" providerId="LiveId" clId="{BECE9403-2C6F-4C23-B507-56E20040A4A7}" dt="2025-12-01T02:36:41.752" v="244" actId="26606"/>
          <ac:spMkLst>
            <pc:docMk/>
            <pc:sldMk cId="0" sldId="264"/>
            <ac:spMk id="17" creationId="{C296EFE4-A70C-4388-9A15-3F657B6615FD}"/>
          </ac:spMkLst>
        </pc:spChg>
        <pc:spChg chg="add del">
          <ac:chgData name="Leslie Telewou" userId="138ed43b1e59955d" providerId="LiveId" clId="{BECE9403-2C6F-4C23-B507-56E20040A4A7}" dt="2025-12-01T02:36:41.752" v="244" actId="26606"/>
          <ac:spMkLst>
            <pc:docMk/>
            <pc:sldMk cId="0" sldId="264"/>
            <ac:spMk id="18" creationId="{425EBAFC-9388-432A-BCFD-EEA2F410D8EC}"/>
          </ac:spMkLst>
        </pc:spChg>
        <pc:spChg chg="add del">
          <ac:chgData name="Leslie Telewou" userId="138ed43b1e59955d" providerId="LiveId" clId="{BECE9403-2C6F-4C23-B507-56E20040A4A7}" dt="2025-12-01T02:36:47.425" v="246" actId="26606"/>
          <ac:spMkLst>
            <pc:docMk/>
            <pc:sldMk cId="0" sldId="264"/>
            <ac:spMk id="20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6:47.425" v="246" actId="26606"/>
          <ac:spMkLst>
            <pc:docMk/>
            <pc:sldMk cId="0" sldId="264"/>
            <ac:spMk id="21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6:50.736" v="248" actId="26606"/>
          <ac:spMkLst>
            <pc:docMk/>
            <pc:sldMk cId="0" sldId="264"/>
            <ac:spMk id="24" creationId="{FB3EF4D6-026A-4D52-B916-967329EE3FFE}"/>
          </ac:spMkLst>
        </pc:spChg>
        <pc:spChg chg="add del">
          <ac:chgData name="Leslie Telewou" userId="138ed43b1e59955d" providerId="LiveId" clId="{BECE9403-2C6F-4C23-B507-56E20040A4A7}" dt="2025-12-01T02:36:50.736" v="248" actId="26606"/>
          <ac:spMkLst>
            <pc:docMk/>
            <pc:sldMk cId="0" sldId="264"/>
            <ac:spMk id="25" creationId="{4DB4846F-6AA5-4DB3-9581-D95F22BD5662}"/>
          </ac:spMkLst>
        </pc:spChg>
        <pc:spChg chg="add del">
          <ac:chgData name="Leslie Telewou" userId="138ed43b1e59955d" providerId="LiveId" clId="{BECE9403-2C6F-4C23-B507-56E20040A4A7}" dt="2025-12-01T02:36:50.736" v="248" actId="26606"/>
          <ac:spMkLst>
            <pc:docMk/>
            <pc:sldMk cId="0" sldId="264"/>
            <ac:spMk id="26" creationId="{D54EC22E-2292-4292-A80B-E81DF64BFB26}"/>
          </ac:spMkLst>
        </pc:spChg>
        <pc:spChg chg="add del">
          <ac:chgData name="Leslie Telewou" userId="138ed43b1e59955d" providerId="LiveId" clId="{BECE9403-2C6F-4C23-B507-56E20040A4A7}" dt="2025-12-01T02:36:55.554" v="250" actId="26606"/>
          <ac:spMkLst>
            <pc:docMk/>
            <pc:sldMk cId="0" sldId="264"/>
            <ac:spMk id="30" creationId="{01109B5D-BC35-4376-98A2-F53B03E4E1B4}"/>
          </ac:spMkLst>
        </pc:spChg>
        <pc:spChg chg="add del">
          <ac:chgData name="Leslie Telewou" userId="138ed43b1e59955d" providerId="LiveId" clId="{BECE9403-2C6F-4C23-B507-56E20040A4A7}" dt="2025-12-01T02:36:55.554" v="250" actId="26606"/>
          <ac:spMkLst>
            <pc:docMk/>
            <pc:sldMk cId="0" sldId="264"/>
            <ac:spMk id="31" creationId="{94D90C11-98A3-40E3-B04C-A3025D6458A3}"/>
          </ac:spMkLst>
        </pc:spChg>
        <pc:spChg chg="add del">
          <ac:chgData name="Leslie Telewou" userId="138ed43b1e59955d" providerId="LiveId" clId="{BECE9403-2C6F-4C23-B507-56E20040A4A7}" dt="2025-12-01T02:36:55.554" v="250" actId="26606"/>
          <ac:spMkLst>
            <pc:docMk/>
            <pc:sldMk cId="0" sldId="264"/>
            <ac:spMk id="32" creationId="{A3B28FB1-97C9-4A9E-A45B-356508C2C38B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4"/>
            <ac:spMk id="34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4"/>
            <ac:spMk id="35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4"/>
            <ac:spMk id="36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0" sldId="264"/>
            <ac:spMk id="37" creationId="{1F23E73A-FDC8-462C-83C1-3AA8961449CF}"/>
          </ac:spMkLst>
        </pc:spChg>
        <pc:grpChg chg="add del">
          <ac:chgData name="Leslie Telewou" userId="138ed43b1e59955d" providerId="LiveId" clId="{BECE9403-2C6F-4C23-B507-56E20040A4A7}" dt="2025-12-01T02:36:36.972" v="242" actId="26606"/>
          <ac:grpSpMkLst>
            <pc:docMk/>
            <pc:sldMk cId="0" sldId="264"/>
            <ac:grpSpMk id="1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6:47.425" v="246" actId="26606"/>
          <ac:grpSpMkLst>
            <pc:docMk/>
            <pc:sldMk cId="0" sldId="264"/>
            <ac:grpSpMk id="2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6:50.736" v="248" actId="26606"/>
          <ac:grpSpMkLst>
            <pc:docMk/>
            <pc:sldMk cId="0" sldId="264"/>
            <ac:grpSpMk id="27" creationId="{992A2039-50D4-4D49-A79F-C82A1D913162}"/>
          </ac:grpSpMkLst>
        </pc:grpChg>
        <pc:picChg chg="add del">
          <ac:chgData name="Leslie Telewou" userId="138ed43b1e59955d" providerId="LiveId" clId="{BECE9403-2C6F-4C23-B507-56E20040A4A7}" dt="2025-12-01T02:36:34.575" v="240" actId="26606"/>
          <ac:picMkLst>
            <pc:docMk/>
            <pc:sldMk cId="0" sldId="264"/>
            <ac:picMk id="5" creationId="{2F11F5F5-E142-9646-DBBC-EA564536C4F5}"/>
          </ac:picMkLst>
        </pc:picChg>
      </pc:sldChg>
      <pc:sldChg chg="modSp new del">
        <pc:chgData name="Leslie Telewou" userId="138ed43b1e59955d" providerId="LiveId" clId="{BECE9403-2C6F-4C23-B507-56E20040A4A7}" dt="2025-12-01T02:19:56.395" v="139" actId="2696"/>
        <pc:sldMkLst>
          <pc:docMk/>
          <pc:sldMk cId="2113581259" sldId="265"/>
        </pc:sldMkLst>
        <pc:spChg chg="mod">
          <ac:chgData name="Leslie Telewou" userId="138ed43b1e59955d" providerId="LiveId" clId="{BECE9403-2C6F-4C23-B507-56E20040A4A7}" dt="2025-12-01T02:19:10.048" v="137"/>
          <ac:spMkLst>
            <pc:docMk/>
            <pc:sldMk cId="2113581259" sldId="265"/>
            <ac:spMk id="2" creationId="{5C63D9D1-46F3-2338-43EE-B77FD3A7832D}"/>
          </ac:spMkLst>
        </pc:spChg>
      </pc:sldChg>
      <pc:sldChg chg="addSp delSp modSp new mod setBg setClrOvrMap delDesignElem">
        <pc:chgData name="Leslie Telewou" userId="138ed43b1e59955d" providerId="LiveId" clId="{BECE9403-2C6F-4C23-B507-56E20040A4A7}" dt="2025-12-01T02:45:06.932" v="345"/>
        <pc:sldMkLst>
          <pc:docMk/>
          <pc:sldMk cId="3124120387" sldId="266"/>
        </pc:sldMkLst>
        <pc:spChg chg="mod">
          <ac:chgData name="Leslie Telewou" userId="138ed43b1e59955d" providerId="LiveId" clId="{BECE9403-2C6F-4C23-B507-56E20040A4A7}" dt="2025-12-01T02:43:12.854" v="324" actId="26606"/>
          <ac:spMkLst>
            <pc:docMk/>
            <pc:sldMk cId="3124120387" sldId="266"/>
            <ac:spMk id="2" creationId="{178294CB-83C0-502A-E509-4DFDE1A05782}"/>
          </ac:spMkLst>
        </pc:spChg>
        <pc:spChg chg="add del mod">
          <ac:chgData name="Leslie Telewou" userId="138ed43b1e59955d" providerId="LiveId" clId="{BECE9403-2C6F-4C23-B507-56E20040A4A7}" dt="2025-12-01T02:43:12.854" v="324" actId="26606"/>
          <ac:spMkLst>
            <pc:docMk/>
            <pc:sldMk cId="3124120387" sldId="266"/>
            <ac:spMk id="3" creationId="{2E39DD90-F41F-66E5-C4C0-0C1B3D4E9C1E}"/>
          </ac:spMkLst>
        </pc:spChg>
        <pc:spChg chg="add del">
          <ac:chgData name="Leslie Telewou" userId="138ed43b1e59955d" providerId="LiveId" clId="{BECE9403-2C6F-4C23-B507-56E20040A4A7}" dt="2025-12-01T02:34:46.089" v="220" actId="26606"/>
          <ac:spMkLst>
            <pc:docMk/>
            <pc:sldMk cId="3124120387" sldId="266"/>
            <ac:spMk id="8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4:42.973" v="218" actId="26606"/>
          <ac:spMkLst>
            <pc:docMk/>
            <pc:sldMk cId="3124120387" sldId="266"/>
            <ac:spMk id="9" creationId="{6E0488BA-180E-40D8-8350-4B179179556B}"/>
          </ac:spMkLst>
        </pc:spChg>
        <pc:spChg chg="add del">
          <ac:chgData name="Leslie Telewou" userId="138ed43b1e59955d" providerId="LiveId" clId="{BECE9403-2C6F-4C23-B507-56E20040A4A7}" dt="2025-12-01T02:34:46.089" v="220" actId="26606"/>
          <ac:spMkLst>
            <pc:docMk/>
            <pc:sldMk cId="3124120387" sldId="266"/>
            <ac:spMk id="10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4:51.654" v="222" actId="26606"/>
          <ac:spMkLst>
            <pc:docMk/>
            <pc:sldMk cId="3124120387" sldId="266"/>
            <ac:spMk id="16" creationId="{01109B5D-BC35-4376-98A2-F53B03E4E1B4}"/>
          </ac:spMkLst>
        </pc:spChg>
        <pc:spChg chg="add del">
          <ac:chgData name="Leslie Telewou" userId="138ed43b1e59955d" providerId="LiveId" clId="{BECE9403-2C6F-4C23-B507-56E20040A4A7}" dt="2025-12-01T02:34:51.654" v="222" actId="26606"/>
          <ac:spMkLst>
            <pc:docMk/>
            <pc:sldMk cId="3124120387" sldId="266"/>
            <ac:spMk id="17" creationId="{94D90C11-98A3-40E3-B04C-A3025D6458A3}"/>
          </ac:spMkLst>
        </pc:spChg>
        <pc:spChg chg="add del">
          <ac:chgData name="Leslie Telewou" userId="138ed43b1e59955d" providerId="LiveId" clId="{BECE9403-2C6F-4C23-B507-56E20040A4A7}" dt="2025-12-01T02:34:51.654" v="222" actId="26606"/>
          <ac:spMkLst>
            <pc:docMk/>
            <pc:sldMk cId="3124120387" sldId="266"/>
            <ac:spMk id="18" creationId="{A3B28FB1-97C9-4A9E-A45B-356508C2C38B}"/>
          </ac:spMkLst>
        </pc:spChg>
        <pc:spChg chg="add del">
          <ac:chgData name="Leslie Telewou" userId="138ed43b1e59955d" providerId="LiveId" clId="{BECE9403-2C6F-4C23-B507-56E20040A4A7}" dt="2025-12-01T02:34:53.822" v="224" actId="26606"/>
          <ac:spMkLst>
            <pc:docMk/>
            <pc:sldMk cId="3124120387" sldId="266"/>
            <ac:spMk id="20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34:58.063" v="226" actId="26606"/>
          <ac:spMkLst>
            <pc:docMk/>
            <pc:sldMk cId="3124120387" sldId="266"/>
            <ac:spMk id="24" creationId="{FB3EF4D6-026A-4D52-B916-967329EE3FFE}"/>
          </ac:spMkLst>
        </pc:spChg>
        <pc:spChg chg="add del">
          <ac:chgData name="Leslie Telewou" userId="138ed43b1e59955d" providerId="LiveId" clId="{BECE9403-2C6F-4C23-B507-56E20040A4A7}" dt="2025-12-01T02:34:58.063" v="226" actId="26606"/>
          <ac:spMkLst>
            <pc:docMk/>
            <pc:sldMk cId="3124120387" sldId="266"/>
            <ac:spMk id="25" creationId="{4DB4846F-6AA5-4DB3-9581-D95F22BD5662}"/>
          </ac:spMkLst>
        </pc:spChg>
        <pc:spChg chg="add del">
          <ac:chgData name="Leslie Telewou" userId="138ed43b1e59955d" providerId="LiveId" clId="{BECE9403-2C6F-4C23-B507-56E20040A4A7}" dt="2025-12-01T02:34:58.063" v="226" actId="26606"/>
          <ac:spMkLst>
            <pc:docMk/>
            <pc:sldMk cId="3124120387" sldId="266"/>
            <ac:spMk id="26" creationId="{D54EC22E-2292-4292-A80B-E81DF64BFB26}"/>
          </ac:spMkLst>
        </pc:spChg>
        <pc:spChg chg="add del">
          <ac:chgData name="Leslie Telewou" userId="138ed43b1e59955d" providerId="LiveId" clId="{BECE9403-2C6F-4C23-B507-56E20040A4A7}" dt="2025-12-01T02:35:06.802" v="228" actId="26606"/>
          <ac:spMkLst>
            <pc:docMk/>
            <pc:sldMk cId="3124120387" sldId="266"/>
            <ac:spMk id="30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5:06.802" v="228" actId="26606"/>
          <ac:spMkLst>
            <pc:docMk/>
            <pc:sldMk cId="3124120387" sldId="266"/>
            <ac:spMk id="31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5:09.520" v="230" actId="26606"/>
          <ac:spMkLst>
            <pc:docMk/>
            <pc:sldMk cId="3124120387" sldId="266"/>
            <ac:spMk id="36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35:12.607" v="232" actId="26606"/>
          <ac:spMkLst>
            <pc:docMk/>
            <pc:sldMk cId="3124120387" sldId="266"/>
            <ac:spMk id="41" creationId="{FB3EF4D6-026A-4D52-B916-967329EE3FFE}"/>
          </ac:spMkLst>
        </pc:spChg>
        <pc:spChg chg="add del">
          <ac:chgData name="Leslie Telewou" userId="138ed43b1e59955d" providerId="LiveId" clId="{BECE9403-2C6F-4C23-B507-56E20040A4A7}" dt="2025-12-01T02:35:12.607" v="232" actId="26606"/>
          <ac:spMkLst>
            <pc:docMk/>
            <pc:sldMk cId="3124120387" sldId="266"/>
            <ac:spMk id="42" creationId="{4DB4846F-6AA5-4DB3-9581-D95F22BD5662}"/>
          </ac:spMkLst>
        </pc:spChg>
        <pc:spChg chg="add del">
          <ac:chgData name="Leslie Telewou" userId="138ed43b1e59955d" providerId="LiveId" clId="{BECE9403-2C6F-4C23-B507-56E20040A4A7}" dt="2025-12-01T02:35:12.607" v="232" actId="26606"/>
          <ac:spMkLst>
            <pc:docMk/>
            <pc:sldMk cId="3124120387" sldId="266"/>
            <ac:spMk id="43" creationId="{D54EC22E-2292-4292-A80B-E81DF64BFB26}"/>
          </ac:spMkLst>
        </pc:spChg>
        <pc:spChg chg="add del">
          <ac:chgData name="Leslie Telewou" userId="138ed43b1e59955d" providerId="LiveId" clId="{BECE9403-2C6F-4C23-B507-56E20040A4A7}" dt="2025-12-01T02:43:12.854" v="324" actId="26606"/>
          <ac:spMkLst>
            <pc:docMk/>
            <pc:sldMk cId="3124120387" sldId="266"/>
            <ac:spMk id="47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43:07.967" v="321" actId="26606"/>
          <ac:spMkLst>
            <pc:docMk/>
            <pc:sldMk cId="3124120387" sldId="266"/>
            <ac:spMk id="65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3:12.806" v="323" actId="26606"/>
          <ac:spMkLst>
            <pc:docMk/>
            <pc:sldMk cId="3124120387" sldId="266"/>
            <ac:spMk id="75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124120387" sldId="266"/>
            <ac:spMk id="79" creationId="{CC28BCC9-4093-4FD5-83EB-7EC297F51396}"/>
          </ac:spMkLst>
        </pc:spChg>
        <pc:grpChg chg="add del">
          <ac:chgData name="Leslie Telewou" userId="138ed43b1e59955d" providerId="LiveId" clId="{BECE9403-2C6F-4C23-B507-56E20040A4A7}" dt="2025-12-01T02:34:46.089" v="220" actId="26606"/>
          <ac:grpSpMkLst>
            <pc:docMk/>
            <pc:sldMk cId="3124120387" sldId="266"/>
            <ac:grpSpMk id="1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4:53.822" v="224" actId="26606"/>
          <ac:grpSpMkLst>
            <pc:docMk/>
            <pc:sldMk cId="3124120387" sldId="266"/>
            <ac:grpSpMk id="21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34:58.063" v="226" actId="26606"/>
          <ac:grpSpMkLst>
            <pc:docMk/>
            <pc:sldMk cId="3124120387" sldId="266"/>
            <ac:grpSpMk id="27" creationId="{992A2039-50D4-4D49-A79F-C82A1D913162}"/>
          </ac:grpSpMkLst>
        </pc:grpChg>
        <pc:grpChg chg="add del">
          <ac:chgData name="Leslie Telewou" userId="138ed43b1e59955d" providerId="LiveId" clId="{BECE9403-2C6F-4C23-B507-56E20040A4A7}" dt="2025-12-01T02:35:06.802" v="228" actId="26606"/>
          <ac:grpSpMkLst>
            <pc:docMk/>
            <pc:sldMk cId="3124120387" sldId="266"/>
            <ac:grpSpMk id="3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5:09.520" v="230" actId="26606"/>
          <ac:grpSpMkLst>
            <pc:docMk/>
            <pc:sldMk cId="3124120387" sldId="266"/>
            <ac:grpSpMk id="37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35:12.607" v="232" actId="26606"/>
          <ac:grpSpMkLst>
            <pc:docMk/>
            <pc:sldMk cId="3124120387" sldId="266"/>
            <ac:grpSpMk id="44" creationId="{992A2039-50D4-4D49-A79F-C82A1D913162}"/>
          </ac:grpSpMkLst>
        </pc:grpChg>
        <pc:grpChg chg="add del">
          <ac:chgData name="Leslie Telewou" userId="138ed43b1e59955d" providerId="LiveId" clId="{BECE9403-2C6F-4C23-B507-56E20040A4A7}" dt="2025-12-01T02:43:12.854" v="324" actId="26606"/>
          <ac:grpSpMkLst>
            <pc:docMk/>
            <pc:sldMk cId="3124120387" sldId="266"/>
            <ac:grpSpMk id="48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43:07.967" v="321" actId="26606"/>
          <ac:grpSpMkLst>
            <pc:docMk/>
            <pc:sldMk cId="3124120387" sldId="266"/>
            <ac:grpSpMk id="56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3:12.806" v="323" actId="26606"/>
          <ac:grpSpMkLst>
            <pc:docMk/>
            <pc:sldMk cId="3124120387" sldId="266"/>
            <ac:grpSpMk id="67" creationId="{08BCF048-8940-4354-B9EC-5AD74E283CE3}"/>
          </ac:grpSpMkLst>
        </pc:grpChg>
        <pc:grpChg chg="add del">
          <ac:chgData name="Leslie Telewou" userId="138ed43b1e59955d" providerId="LiveId" clId="{BECE9403-2C6F-4C23-B507-56E20040A4A7}" dt="2025-12-01T02:45:06.932" v="345"/>
          <ac:grpSpMkLst>
            <pc:docMk/>
            <pc:sldMk cId="3124120387" sldId="266"/>
            <ac:grpSpMk id="78" creationId="{08BCF048-8940-4354-B9EC-5AD74E283CE3}"/>
          </ac:grpSpMkLst>
        </pc:grpChg>
        <pc:graphicFrameChg chg="add del">
          <ac:chgData name="Leslie Telewou" userId="138ed43b1e59955d" providerId="LiveId" clId="{BECE9403-2C6F-4C23-B507-56E20040A4A7}" dt="2025-12-01T02:42:55.318" v="317" actId="26606"/>
          <ac:graphicFrameMkLst>
            <pc:docMk/>
            <pc:sldMk cId="3124120387" sldId="266"/>
            <ac:graphicFrameMk id="52" creationId="{129DECA2-9A08-76C4-C71D-FD812A7F1FFE}"/>
          </ac:graphicFrameMkLst>
        </pc:graphicFrameChg>
        <pc:graphicFrameChg chg="add del">
          <ac:chgData name="Leslie Telewou" userId="138ed43b1e59955d" providerId="LiveId" clId="{BECE9403-2C6F-4C23-B507-56E20040A4A7}" dt="2025-12-01T02:42:59.822" v="319" actId="26606"/>
          <ac:graphicFrameMkLst>
            <pc:docMk/>
            <pc:sldMk cId="3124120387" sldId="266"/>
            <ac:graphicFrameMk id="54" creationId="{7ACFE152-09B5-C354-6518-CC4D6A001B16}"/>
          </ac:graphicFrameMkLst>
        </pc:graphicFrameChg>
        <pc:graphicFrameChg chg="add del">
          <ac:chgData name="Leslie Telewou" userId="138ed43b1e59955d" providerId="LiveId" clId="{BECE9403-2C6F-4C23-B507-56E20040A4A7}" dt="2025-12-01T02:43:07.967" v="321" actId="26606"/>
          <ac:graphicFrameMkLst>
            <pc:docMk/>
            <pc:sldMk cId="3124120387" sldId="266"/>
            <ac:graphicFrameMk id="64" creationId="{BC93C02B-726F-0271-A945-1FA34013AA46}"/>
          </ac:graphicFrameMkLst>
        </pc:graphicFrameChg>
        <pc:graphicFrameChg chg="add del">
          <ac:chgData name="Leslie Telewou" userId="138ed43b1e59955d" providerId="LiveId" clId="{BECE9403-2C6F-4C23-B507-56E20040A4A7}" dt="2025-12-01T02:43:12.806" v="323" actId="26606"/>
          <ac:graphicFrameMkLst>
            <pc:docMk/>
            <pc:sldMk cId="3124120387" sldId="266"/>
            <ac:graphicFrameMk id="76" creationId="{E8A78B73-E8AE-BF56-CBEA-DE7F93F854F9}"/>
          </ac:graphicFrameMkLst>
        </pc:graphicFrameChg>
        <pc:graphicFrameChg chg="add">
          <ac:chgData name="Leslie Telewou" userId="138ed43b1e59955d" providerId="LiveId" clId="{BECE9403-2C6F-4C23-B507-56E20040A4A7}" dt="2025-12-01T02:43:12.854" v="324" actId="26606"/>
          <ac:graphicFrameMkLst>
            <pc:docMk/>
            <pc:sldMk cId="3124120387" sldId="266"/>
            <ac:graphicFrameMk id="80" creationId="{BC93C02B-726F-0271-A945-1FA34013AA46}"/>
          </ac:graphicFrameMkLst>
        </pc:graphicFrameChg>
        <pc:picChg chg="add del">
          <ac:chgData name="Leslie Telewou" userId="138ed43b1e59955d" providerId="LiveId" clId="{BECE9403-2C6F-4C23-B507-56E20040A4A7}" dt="2025-12-01T02:34:42.973" v="218" actId="26606"/>
          <ac:picMkLst>
            <pc:docMk/>
            <pc:sldMk cId="3124120387" sldId="266"/>
            <ac:picMk id="5" creationId="{4EDC543E-2FDD-66DD-850B-5F0C5A792517}"/>
          </ac:picMkLst>
        </pc:picChg>
        <pc:cxnChg chg="add del">
          <ac:chgData name="Leslie Telewou" userId="138ed43b1e59955d" providerId="LiveId" clId="{BECE9403-2C6F-4C23-B507-56E20040A4A7}" dt="2025-12-01T02:34:53.822" v="224" actId="26606"/>
          <ac:cxnSpMkLst>
            <pc:docMk/>
            <pc:sldMk cId="3124120387" sldId="266"/>
            <ac:cxnSpMk id="14" creationId="{789E20C7-BB50-4317-93C7-90C8ED80B275}"/>
          </ac:cxnSpMkLst>
        </pc:cxnChg>
        <pc:cxnChg chg="add del">
          <ac:chgData name="Leslie Telewou" userId="138ed43b1e59955d" providerId="LiveId" clId="{BECE9403-2C6F-4C23-B507-56E20040A4A7}" dt="2025-12-01T02:35:06.802" v="228" actId="26606"/>
          <ac:cxnSpMkLst>
            <pc:docMk/>
            <pc:sldMk cId="3124120387" sldId="266"/>
            <ac:cxnSpMk id="34" creationId="{AD23B2CD-009B-425A-9616-1E1AD1D5AB46}"/>
          </ac:cxnSpMkLst>
        </pc:cxnChg>
        <pc:cxnChg chg="add del">
          <ac:chgData name="Leslie Telewou" userId="138ed43b1e59955d" providerId="LiveId" clId="{BECE9403-2C6F-4C23-B507-56E20040A4A7}" dt="2025-12-01T02:35:09.520" v="230" actId="26606"/>
          <ac:cxnSpMkLst>
            <pc:docMk/>
            <pc:sldMk cId="3124120387" sldId="266"/>
            <ac:cxnSpMk id="39" creationId="{789E20C7-BB50-4317-93C7-90C8ED80B275}"/>
          </ac:cxnSpMkLst>
        </pc:cxnChg>
        <pc:cxnChg chg="add del">
          <ac:chgData name="Leslie Telewou" userId="138ed43b1e59955d" providerId="LiveId" clId="{BECE9403-2C6F-4C23-B507-56E20040A4A7}" dt="2025-12-01T02:43:12.854" v="324" actId="26606"/>
          <ac:cxnSpMkLst>
            <pc:docMk/>
            <pc:sldMk cId="3124120387" sldId="266"/>
            <ac:cxnSpMk id="50" creationId="{789E20C7-BB50-4317-93C7-90C8ED80B275}"/>
          </ac:cxnSpMkLst>
        </pc:cxnChg>
      </pc:sldChg>
      <pc:sldChg chg="addSp delSp modSp new del mod">
        <pc:chgData name="Leslie Telewou" userId="138ed43b1e59955d" providerId="LiveId" clId="{BECE9403-2C6F-4C23-B507-56E20040A4A7}" dt="2025-12-01T02:02:24.426" v="35" actId="680"/>
        <pc:sldMkLst>
          <pc:docMk/>
          <pc:sldMk cId="4180949364" sldId="266"/>
        </pc:sldMkLst>
        <pc:spChg chg="mod">
          <ac:chgData name="Leslie Telewou" userId="138ed43b1e59955d" providerId="LiveId" clId="{BECE9403-2C6F-4C23-B507-56E20040A4A7}" dt="2025-12-01T02:01:51.263" v="28"/>
          <ac:spMkLst>
            <pc:docMk/>
            <pc:sldMk cId="4180949364" sldId="266"/>
            <ac:spMk id="2" creationId="{21867790-3BF3-CFC4-8D78-6145A1F0B6E5}"/>
          </ac:spMkLst>
        </pc:spChg>
        <pc:spChg chg="add del mod">
          <ac:chgData name="Leslie Telewou" userId="138ed43b1e59955d" providerId="LiveId" clId="{BECE9403-2C6F-4C23-B507-56E20040A4A7}" dt="2025-12-01T02:02:22.782" v="34" actId="22"/>
          <ac:spMkLst>
            <pc:docMk/>
            <pc:sldMk cId="4180949364" sldId="266"/>
            <ac:spMk id="4" creationId="{9B0FE76A-7F00-F248-B802-85576309C0E9}"/>
          </ac:spMkLst>
        </pc:spChg>
      </pc:sldChg>
      <pc:sldChg chg="modSp new mod">
        <pc:chgData name="Leslie Telewou" userId="138ed43b1e59955d" providerId="LiveId" clId="{BECE9403-2C6F-4C23-B507-56E20040A4A7}" dt="2025-12-01T02:45:06.932" v="345"/>
        <pc:sldMkLst>
          <pc:docMk/>
          <pc:sldMk cId="1883182047" sldId="267"/>
        </pc:sldMkLst>
        <pc:spChg chg="mod">
          <ac:chgData name="Leslie Telewou" userId="138ed43b1e59955d" providerId="LiveId" clId="{BECE9403-2C6F-4C23-B507-56E20040A4A7}" dt="2025-12-01T02:45:06.932" v="345"/>
          <ac:spMkLst>
            <pc:docMk/>
            <pc:sldMk cId="1883182047" sldId="267"/>
            <ac:spMk id="2" creationId="{E90D9F9A-5FD0-2411-B0C1-F0C4A6EC6BE0}"/>
          </ac:spMkLst>
        </pc:spChg>
        <pc:spChg chg="mod">
          <ac:chgData name="Leslie Telewou" userId="138ed43b1e59955d" providerId="LiveId" clId="{BECE9403-2C6F-4C23-B507-56E20040A4A7}" dt="2025-12-01T02:45:06.932" v="345"/>
          <ac:spMkLst>
            <pc:docMk/>
            <pc:sldMk cId="1883182047" sldId="267"/>
            <ac:spMk id="3" creationId="{ECA0F886-61F4-1713-FAF2-5881FCA355AB}"/>
          </ac:spMkLst>
        </pc:spChg>
        <pc:spChg chg="mod">
          <ac:chgData name="Leslie Telewou" userId="138ed43b1e59955d" providerId="LiveId" clId="{BECE9403-2C6F-4C23-B507-56E20040A4A7}" dt="2025-12-01T02:45:06.932" v="345"/>
          <ac:spMkLst>
            <pc:docMk/>
            <pc:sldMk cId="1883182047" sldId="267"/>
            <ac:spMk id="4" creationId="{2387BB09-DBED-B4B1-63EA-85C3488CBEC3}"/>
          </ac:spMkLst>
        </pc:spChg>
      </pc:sldChg>
      <pc:sldChg chg="addSp delSp modSp new mod setBg setClrOvrMap delDesignElem">
        <pc:chgData name="Leslie Telewou" userId="138ed43b1e59955d" providerId="LiveId" clId="{BECE9403-2C6F-4C23-B507-56E20040A4A7}" dt="2025-12-01T02:45:06.932" v="345"/>
        <pc:sldMkLst>
          <pc:docMk/>
          <pc:sldMk cId="345348651" sldId="268"/>
        </pc:sldMkLst>
        <pc:spChg chg="mod">
          <ac:chgData name="Leslie Telewou" userId="138ed43b1e59955d" providerId="LiveId" clId="{BECE9403-2C6F-4C23-B507-56E20040A4A7}" dt="2025-12-01T02:44:28.849" v="326" actId="26606"/>
          <ac:spMkLst>
            <pc:docMk/>
            <pc:sldMk cId="345348651" sldId="268"/>
            <ac:spMk id="2" creationId="{B2E9CBDE-2997-BB65-F007-63344F1D3821}"/>
          </ac:spMkLst>
        </pc:spChg>
        <pc:spChg chg="mod">
          <ac:chgData name="Leslie Telewou" userId="138ed43b1e59955d" providerId="LiveId" clId="{BECE9403-2C6F-4C23-B507-56E20040A4A7}" dt="2025-12-01T02:44:28.849" v="326" actId="26606"/>
          <ac:spMkLst>
            <pc:docMk/>
            <pc:sldMk cId="345348651" sldId="268"/>
            <ac:spMk id="3" creationId="{AB086D4F-D035-7258-B084-7289A1E8A704}"/>
          </ac:spMkLst>
        </pc:spChg>
        <pc:spChg chg="add del">
          <ac:chgData name="Leslie Telewou" userId="138ed43b1e59955d" providerId="LiveId" clId="{BECE9403-2C6F-4C23-B507-56E20040A4A7}" dt="2025-12-01T02:37:23.560" v="255" actId="26606"/>
          <ac:spMkLst>
            <pc:docMk/>
            <pc:sldMk cId="345348651" sldId="268"/>
            <ac:spMk id="8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7:19.763" v="253" actId="26606"/>
          <ac:spMkLst>
            <pc:docMk/>
            <pc:sldMk cId="345348651" sldId="268"/>
            <ac:spMk id="9" creationId="{6E0488BA-180E-40D8-8350-4B179179556B}"/>
          </ac:spMkLst>
        </pc:spChg>
        <pc:spChg chg="add del">
          <ac:chgData name="Leslie Telewou" userId="138ed43b1e59955d" providerId="LiveId" clId="{BECE9403-2C6F-4C23-B507-56E20040A4A7}" dt="2025-12-01T02:37:23.560" v="255" actId="26606"/>
          <ac:spMkLst>
            <pc:docMk/>
            <pc:sldMk cId="345348651" sldId="268"/>
            <ac:spMk id="10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7:25.250" v="257" actId="26606"/>
          <ac:spMkLst>
            <pc:docMk/>
            <pc:sldMk cId="345348651" sldId="268"/>
            <ac:spMk id="16" creationId="{712E451E-151A-4910-BF41-6A040B65982B}"/>
          </ac:spMkLst>
        </pc:spChg>
        <pc:spChg chg="add del">
          <ac:chgData name="Leslie Telewou" userId="138ed43b1e59955d" providerId="LiveId" clId="{BECE9403-2C6F-4C23-B507-56E20040A4A7}" dt="2025-12-01T02:37:25.250" v="257" actId="26606"/>
          <ac:spMkLst>
            <pc:docMk/>
            <pc:sldMk cId="345348651" sldId="268"/>
            <ac:spMk id="17" creationId="{C296EFE4-A70C-4388-9A15-3F657B6615FD}"/>
          </ac:spMkLst>
        </pc:spChg>
        <pc:spChg chg="add del">
          <ac:chgData name="Leslie Telewou" userId="138ed43b1e59955d" providerId="LiveId" clId="{BECE9403-2C6F-4C23-B507-56E20040A4A7}" dt="2025-12-01T02:37:25.250" v="257" actId="26606"/>
          <ac:spMkLst>
            <pc:docMk/>
            <pc:sldMk cId="345348651" sldId="268"/>
            <ac:spMk id="18" creationId="{425EBAFC-9388-432A-BCFD-EEA2F410D8EC}"/>
          </ac:spMkLst>
        </pc:spChg>
        <pc:spChg chg="add del">
          <ac:chgData name="Leslie Telewou" userId="138ed43b1e59955d" providerId="LiveId" clId="{BECE9403-2C6F-4C23-B507-56E20040A4A7}" dt="2025-12-01T02:37:29.888" v="259" actId="26606"/>
          <ac:spMkLst>
            <pc:docMk/>
            <pc:sldMk cId="345348651" sldId="268"/>
            <ac:spMk id="20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7:29.888" v="259" actId="26606"/>
          <ac:spMkLst>
            <pc:docMk/>
            <pc:sldMk cId="345348651" sldId="268"/>
            <ac:spMk id="21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7:35.005" v="261" actId="26606"/>
          <ac:spMkLst>
            <pc:docMk/>
            <pc:sldMk cId="345348651" sldId="268"/>
            <ac:spMk id="24" creationId="{01109B5D-BC35-4376-98A2-F53B03E4E1B4}"/>
          </ac:spMkLst>
        </pc:spChg>
        <pc:spChg chg="add del">
          <ac:chgData name="Leslie Telewou" userId="138ed43b1e59955d" providerId="LiveId" clId="{BECE9403-2C6F-4C23-B507-56E20040A4A7}" dt="2025-12-01T02:37:35.005" v="261" actId="26606"/>
          <ac:spMkLst>
            <pc:docMk/>
            <pc:sldMk cId="345348651" sldId="268"/>
            <ac:spMk id="25" creationId="{94D90C11-98A3-40E3-B04C-A3025D6458A3}"/>
          </ac:spMkLst>
        </pc:spChg>
        <pc:spChg chg="add del">
          <ac:chgData name="Leslie Telewou" userId="138ed43b1e59955d" providerId="LiveId" clId="{BECE9403-2C6F-4C23-B507-56E20040A4A7}" dt="2025-12-01T02:37:35.005" v="261" actId="26606"/>
          <ac:spMkLst>
            <pc:docMk/>
            <pc:sldMk cId="345348651" sldId="268"/>
            <ac:spMk id="26" creationId="{A3B28FB1-97C9-4A9E-A45B-356508C2C38B}"/>
          </ac:spMkLst>
        </pc:spChg>
        <pc:spChg chg="add del">
          <ac:chgData name="Leslie Telewou" userId="138ed43b1e59955d" providerId="LiveId" clId="{BECE9403-2C6F-4C23-B507-56E20040A4A7}" dt="2025-12-01T02:38:32.224" v="273" actId="26606"/>
          <ac:spMkLst>
            <pc:docMk/>
            <pc:sldMk cId="345348651" sldId="268"/>
            <ac:spMk id="28" creationId="{FB3EF4D6-026A-4D52-B916-967329EE3FFE}"/>
          </ac:spMkLst>
        </pc:spChg>
        <pc:spChg chg="add del">
          <ac:chgData name="Leslie Telewou" userId="138ed43b1e59955d" providerId="LiveId" clId="{BECE9403-2C6F-4C23-B507-56E20040A4A7}" dt="2025-12-01T02:38:32.224" v="273" actId="26606"/>
          <ac:spMkLst>
            <pc:docMk/>
            <pc:sldMk cId="345348651" sldId="268"/>
            <ac:spMk id="29" creationId="{4DB4846F-6AA5-4DB3-9581-D95F22BD5662}"/>
          </ac:spMkLst>
        </pc:spChg>
        <pc:spChg chg="add del">
          <ac:chgData name="Leslie Telewou" userId="138ed43b1e59955d" providerId="LiveId" clId="{BECE9403-2C6F-4C23-B507-56E20040A4A7}" dt="2025-12-01T02:38:32.224" v="273" actId="26606"/>
          <ac:spMkLst>
            <pc:docMk/>
            <pc:sldMk cId="345348651" sldId="268"/>
            <ac:spMk id="30" creationId="{D54EC22E-2292-4292-A80B-E81DF64BFB26}"/>
          </ac:spMkLst>
        </pc:spChg>
        <pc:spChg chg="add del">
          <ac:chgData name="Leslie Telewou" userId="138ed43b1e59955d" providerId="LiveId" clId="{BECE9403-2C6F-4C23-B507-56E20040A4A7}" dt="2025-12-01T02:37:52.806" v="264" actId="26606"/>
          <ac:spMkLst>
            <pc:docMk/>
            <pc:sldMk cId="345348651" sldId="268"/>
            <ac:spMk id="36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37:52.806" v="264" actId="26606"/>
          <ac:spMkLst>
            <pc:docMk/>
            <pc:sldMk cId="345348651" sldId="268"/>
            <ac:spMk id="38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37:52.806" v="264" actId="26606"/>
          <ac:spMkLst>
            <pc:docMk/>
            <pc:sldMk cId="345348651" sldId="268"/>
            <ac:spMk id="40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37:52.806" v="264" actId="26606"/>
          <ac:spMkLst>
            <pc:docMk/>
            <pc:sldMk cId="345348651" sldId="268"/>
            <ac:spMk id="42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37:52.806" v="264" actId="26606"/>
          <ac:spMkLst>
            <pc:docMk/>
            <pc:sldMk cId="345348651" sldId="268"/>
            <ac:spMk id="44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37:55.651" v="266" actId="26606"/>
          <ac:spMkLst>
            <pc:docMk/>
            <pc:sldMk cId="345348651" sldId="268"/>
            <ac:spMk id="46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38:02.522" v="268" actId="26606"/>
          <ac:spMkLst>
            <pc:docMk/>
            <pc:sldMk cId="345348651" sldId="268"/>
            <ac:spMk id="51" creationId="{B219AE65-9B94-44EA-BEF3-EF4BFA169C81}"/>
          </ac:spMkLst>
        </pc:spChg>
        <pc:spChg chg="add del">
          <ac:chgData name="Leslie Telewou" userId="138ed43b1e59955d" providerId="LiveId" clId="{BECE9403-2C6F-4C23-B507-56E20040A4A7}" dt="2025-12-01T02:38:02.522" v="268" actId="26606"/>
          <ac:spMkLst>
            <pc:docMk/>
            <pc:sldMk cId="345348651" sldId="268"/>
            <ac:spMk id="52" creationId="{F0C81A57-9CD5-461B-8FFE-4A8CB6CFBE01}"/>
          </ac:spMkLst>
        </pc:spChg>
        <pc:spChg chg="add del">
          <ac:chgData name="Leslie Telewou" userId="138ed43b1e59955d" providerId="LiveId" clId="{BECE9403-2C6F-4C23-B507-56E20040A4A7}" dt="2025-12-01T02:38:24.852" v="270" actId="26606"/>
          <ac:spMkLst>
            <pc:docMk/>
            <pc:sldMk cId="345348651" sldId="268"/>
            <ac:spMk id="57" creationId="{01109B5D-BC35-4376-98A2-F53B03E4E1B4}"/>
          </ac:spMkLst>
        </pc:spChg>
        <pc:spChg chg="add del">
          <ac:chgData name="Leslie Telewou" userId="138ed43b1e59955d" providerId="LiveId" clId="{BECE9403-2C6F-4C23-B507-56E20040A4A7}" dt="2025-12-01T02:38:24.852" v="270" actId="26606"/>
          <ac:spMkLst>
            <pc:docMk/>
            <pc:sldMk cId="345348651" sldId="268"/>
            <ac:spMk id="58" creationId="{94D90C11-98A3-40E3-B04C-A3025D6458A3}"/>
          </ac:spMkLst>
        </pc:spChg>
        <pc:spChg chg="add del">
          <ac:chgData name="Leslie Telewou" userId="138ed43b1e59955d" providerId="LiveId" clId="{BECE9403-2C6F-4C23-B507-56E20040A4A7}" dt="2025-12-01T02:38:24.852" v="270" actId="26606"/>
          <ac:spMkLst>
            <pc:docMk/>
            <pc:sldMk cId="345348651" sldId="268"/>
            <ac:spMk id="59" creationId="{A3B28FB1-97C9-4A9E-A45B-356508C2C38B}"/>
          </ac:spMkLst>
        </pc:spChg>
        <pc:spChg chg="add del">
          <ac:chgData name="Leslie Telewou" userId="138ed43b1e59955d" providerId="LiveId" clId="{BECE9403-2C6F-4C23-B507-56E20040A4A7}" dt="2025-12-01T02:38:32.216" v="272" actId="26606"/>
          <ac:spMkLst>
            <pc:docMk/>
            <pc:sldMk cId="345348651" sldId="268"/>
            <ac:spMk id="61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44:28.855" v="327" actId="26606"/>
          <ac:spMkLst>
            <pc:docMk/>
            <pc:sldMk cId="345348651" sldId="268"/>
            <ac:spMk id="66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4:28.855" v="327" actId="26606"/>
          <ac:spMkLst>
            <pc:docMk/>
            <pc:sldMk cId="345348651" sldId="268"/>
            <ac:spMk id="67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4:28.855" v="327" actId="26606"/>
          <ac:spMkLst>
            <pc:docMk/>
            <pc:sldMk cId="345348651" sldId="268"/>
            <ac:spMk id="68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4:28.855" v="327" actId="26606"/>
          <ac:spMkLst>
            <pc:docMk/>
            <pc:sldMk cId="345348651" sldId="268"/>
            <ac:spMk id="69" creationId="{9CE399CF-F4B8-4832-A8CB-B93F6B1EF44B}"/>
          </ac:spMkLst>
        </pc:spChg>
        <pc:spChg chg="add del">
          <ac:chgData name="Leslie Telewou" userId="138ed43b1e59955d" providerId="LiveId" clId="{BECE9403-2C6F-4C23-B507-56E20040A4A7}" dt="2025-12-01T02:44:28.855" v="327" actId="26606"/>
          <ac:spMkLst>
            <pc:docMk/>
            <pc:sldMk cId="345348651" sldId="268"/>
            <ac:spMk id="70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4:28.849" v="326" actId="26606"/>
          <ac:spMkLst>
            <pc:docMk/>
            <pc:sldMk cId="345348651" sldId="268"/>
            <ac:spMk id="75" creationId="{C314C310-850D-4491-AA52-C75BEA68B68C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45348651" sldId="268"/>
            <ac:spMk id="83" creationId="{1F23E73A-FDC8-462C-83C1-3AA8961449CF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45348651" sldId="268"/>
            <ac:spMk id="84" creationId="{324E43EB-867C-4B35-9A5C-E435157C7297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45348651" sldId="268"/>
            <ac:spMk id="85" creationId="{A7C0F5DA-B59F-4F13-8BB8-FFD8F2C572BC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45348651" sldId="268"/>
            <ac:spMk id="86" creationId="{9CEA1DEC-CC9E-4776-9E08-048A15BFA6CA}"/>
          </ac:spMkLst>
        </pc:spChg>
        <pc:spChg chg="add del">
          <ac:chgData name="Leslie Telewou" userId="138ed43b1e59955d" providerId="LiveId" clId="{BECE9403-2C6F-4C23-B507-56E20040A4A7}" dt="2025-12-01T02:45:06.932" v="345"/>
          <ac:spMkLst>
            <pc:docMk/>
            <pc:sldMk cId="345348651" sldId="268"/>
            <ac:spMk id="87" creationId="{9CE399CF-F4B8-4832-A8CB-B93F6B1EF44B}"/>
          </ac:spMkLst>
        </pc:spChg>
        <pc:grpChg chg="add del">
          <ac:chgData name="Leslie Telewou" userId="138ed43b1e59955d" providerId="LiveId" clId="{BECE9403-2C6F-4C23-B507-56E20040A4A7}" dt="2025-12-01T02:37:23.560" v="255" actId="26606"/>
          <ac:grpSpMkLst>
            <pc:docMk/>
            <pc:sldMk cId="345348651" sldId="268"/>
            <ac:grpSpMk id="1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8:32.216" v="272" actId="26606"/>
          <ac:grpSpMkLst>
            <pc:docMk/>
            <pc:sldMk cId="345348651" sldId="268"/>
            <ac:grpSpMk id="14" creationId="{992A2039-50D4-4D49-A79F-C82A1D913162}"/>
          </ac:grpSpMkLst>
        </pc:grpChg>
        <pc:grpChg chg="add del">
          <ac:chgData name="Leslie Telewou" userId="138ed43b1e59955d" providerId="LiveId" clId="{BECE9403-2C6F-4C23-B507-56E20040A4A7}" dt="2025-12-01T02:37:29.888" v="259" actId="26606"/>
          <ac:grpSpMkLst>
            <pc:docMk/>
            <pc:sldMk cId="345348651" sldId="268"/>
            <ac:grpSpMk id="22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7:55.651" v="266" actId="26606"/>
          <ac:grpSpMkLst>
            <pc:docMk/>
            <pc:sldMk cId="345348651" sldId="268"/>
            <ac:grpSpMk id="47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38:02.522" v="268" actId="26606"/>
          <ac:grpSpMkLst>
            <pc:docMk/>
            <pc:sldMk cId="345348651" sldId="268"/>
            <ac:grpSpMk id="53" creationId="{3086C462-37F4-494D-8292-CCB95221CC1A}"/>
          </ac:grpSpMkLst>
        </pc:grpChg>
        <pc:grpChg chg="add del">
          <ac:chgData name="Leslie Telewou" userId="138ed43b1e59955d" providerId="LiveId" clId="{BECE9403-2C6F-4C23-B507-56E20040A4A7}" dt="2025-12-01T02:38:32.216" v="272" actId="26606"/>
          <ac:grpSpMkLst>
            <pc:docMk/>
            <pc:sldMk cId="345348651" sldId="268"/>
            <ac:grpSpMk id="62" creationId="{D4EC3799-3F52-48CE-85CC-83AED368EB42}"/>
          </ac:grpSpMkLst>
        </pc:grpChg>
        <pc:grpChg chg="add del">
          <ac:chgData name="Leslie Telewou" userId="138ed43b1e59955d" providerId="LiveId" clId="{BECE9403-2C6F-4C23-B507-56E20040A4A7}" dt="2025-12-01T02:44:28.849" v="326" actId="26606"/>
          <ac:grpSpMkLst>
            <pc:docMk/>
            <pc:sldMk cId="345348651" sldId="268"/>
            <ac:grpSpMk id="77" creationId="{D4EC3799-3F52-48CE-85CC-83AED368EB42}"/>
          </ac:grpSpMkLst>
        </pc:grpChg>
        <pc:picChg chg="add del">
          <ac:chgData name="Leslie Telewou" userId="138ed43b1e59955d" providerId="LiveId" clId="{BECE9403-2C6F-4C23-B507-56E20040A4A7}" dt="2025-12-01T02:37:19.763" v="253" actId="26606"/>
          <ac:picMkLst>
            <pc:docMk/>
            <pc:sldMk cId="345348651" sldId="268"/>
            <ac:picMk id="5" creationId="{AAA2EE83-C724-213F-3716-4F3282C10619}"/>
          </ac:picMkLst>
        </pc:picChg>
        <pc:cxnChg chg="add del">
          <ac:chgData name="Leslie Telewou" userId="138ed43b1e59955d" providerId="LiveId" clId="{BECE9403-2C6F-4C23-B507-56E20040A4A7}" dt="2025-12-01T02:37:55.651" v="266" actId="26606"/>
          <ac:cxnSpMkLst>
            <pc:docMk/>
            <pc:sldMk cId="345348651" sldId="268"/>
            <ac:cxnSpMk id="49" creationId="{789E20C7-BB50-4317-93C7-90C8ED80B275}"/>
          </ac:cxnSpMkLst>
        </pc:cxnChg>
        <pc:cxnChg chg="add del">
          <ac:chgData name="Leslie Telewou" userId="138ed43b1e59955d" providerId="LiveId" clId="{BECE9403-2C6F-4C23-B507-56E20040A4A7}" dt="2025-12-01T02:38:02.522" v="268" actId="26606"/>
          <ac:cxnSpMkLst>
            <pc:docMk/>
            <pc:sldMk cId="345348651" sldId="268"/>
            <ac:cxnSpMk id="55" creationId="{AD23B2CD-009B-425A-9616-1E1AD1D5AB46}"/>
          </ac:cxnSpMkLst>
        </pc:cxnChg>
        <pc:cxnChg chg="add del">
          <ac:chgData name="Leslie Telewou" userId="138ed43b1e59955d" providerId="LiveId" clId="{BECE9403-2C6F-4C23-B507-56E20040A4A7}" dt="2025-12-01T02:38:32.216" v="272" actId="26606"/>
          <ac:cxnSpMkLst>
            <pc:docMk/>
            <pc:sldMk cId="345348651" sldId="268"/>
            <ac:cxnSpMk id="64" creationId="{789E20C7-BB50-4317-93C7-90C8ED80B275}"/>
          </ac:cxnSpMkLst>
        </pc:cxnChg>
        <pc:cxnChg chg="add del">
          <ac:chgData name="Leslie Telewou" userId="138ed43b1e59955d" providerId="LiveId" clId="{BECE9403-2C6F-4C23-B507-56E20040A4A7}" dt="2025-12-01T02:44:28.849" v="326" actId="26606"/>
          <ac:cxnSpMkLst>
            <pc:docMk/>
            <pc:sldMk cId="345348651" sldId="268"/>
            <ac:cxnSpMk id="81" creationId="{789E20C7-BB50-4317-93C7-90C8ED80B275}"/>
          </ac:cxnSpMkLst>
        </pc:cxnChg>
      </pc:sldChg>
      <pc:sldChg chg="addSp delSp modSp new mod">
        <pc:chgData name="Leslie Telewou" userId="138ed43b1e59955d" providerId="LiveId" clId="{BECE9403-2C6F-4C23-B507-56E20040A4A7}" dt="2025-12-01T03:25:30.590" v="402"/>
        <pc:sldMkLst>
          <pc:docMk/>
          <pc:sldMk cId="3905092837" sldId="269"/>
        </pc:sldMkLst>
        <pc:spChg chg="add del">
          <ac:chgData name="Leslie Telewou" userId="138ed43b1e59955d" providerId="LiveId" clId="{BECE9403-2C6F-4C23-B507-56E20040A4A7}" dt="2025-12-01T02:21:21.306" v="144" actId="21"/>
          <ac:spMkLst>
            <pc:docMk/>
            <pc:sldMk cId="3905092837" sldId="269"/>
            <ac:spMk id="2" creationId="{628114FB-9D2F-8740-4F0D-FEBD6425A674}"/>
          </ac:spMkLst>
        </pc:spChg>
        <pc:spChg chg="add mod">
          <ac:chgData name="Leslie Telewou" userId="138ed43b1e59955d" providerId="LiveId" clId="{BECE9403-2C6F-4C23-B507-56E20040A4A7}" dt="2025-12-01T02:21:24.577" v="145"/>
          <ac:spMkLst>
            <pc:docMk/>
            <pc:sldMk cId="3905092837" sldId="269"/>
            <ac:spMk id="3" creationId="{3F760673-F972-EAD5-7FEC-03280CE553E3}"/>
          </ac:spMkLst>
        </pc:spChg>
        <pc:picChg chg="add mod">
          <ac:chgData name="Leslie Telewou" userId="138ed43b1e59955d" providerId="LiveId" clId="{BECE9403-2C6F-4C23-B507-56E20040A4A7}" dt="2025-12-01T03:25:30.590" v="402"/>
          <ac:picMkLst>
            <pc:docMk/>
            <pc:sldMk cId="3905092837" sldId="269"/>
            <ac:picMk id="3" creationId="{61C6E63D-7D25-9D44-D392-DD9EE1C8223D}"/>
          </ac:picMkLst>
        </pc:picChg>
        <pc:picChg chg="add">
          <ac:chgData name="Leslie Telewou" userId="138ed43b1e59955d" providerId="LiveId" clId="{BECE9403-2C6F-4C23-B507-56E20040A4A7}" dt="2025-12-01T02:21:31.831" v="146"/>
          <ac:picMkLst>
            <pc:docMk/>
            <pc:sldMk cId="3905092837" sldId="269"/>
            <ac:picMk id="4" creationId="{C9C5EE07-0B6B-0DE6-F9B5-B67BCB073F03}"/>
          </ac:picMkLst>
        </pc:picChg>
        <pc:picChg chg="add del mod">
          <ac:chgData name="Leslie Telewou" userId="138ed43b1e59955d" providerId="LiveId" clId="{BECE9403-2C6F-4C23-B507-56E20040A4A7}" dt="2025-12-01T03:25:04.020" v="401" actId="21"/>
          <ac:picMkLst>
            <pc:docMk/>
            <pc:sldMk cId="3905092837" sldId="269"/>
            <ac:picMk id="6" creationId="{C08D1F78-24E8-11FE-4452-484EE66F942B}"/>
          </ac:picMkLst>
        </pc:picChg>
      </pc:sldChg>
      <pc:sldChg chg="addSp delSp modSp new mod setBg">
        <pc:chgData name="Leslie Telewou" userId="138ed43b1e59955d" providerId="LiveId" clId="{BECE9403-2C6F-4C23-B507-56E20040A4A7}" dt="2025-12-01T02:58:54.569" v="357" actId="26606"/>
        <pc:sldMkLst>
          <pc:docMk/>
          <pc:sldMk cId="1819047034" sldId="270"/>
        </pc:sldMkLst>
        <pc:spChg chg="add del">
          <ac:chgData name="Leslie Telewou" userId="138ed43b1e59955d" providerId="LiveId" clId="{BECE9403-2C6F-4C23-B507-56E20040A4A7}" dt="2025-12-01T02:58:43.799" v="352" actId="26606"/>
          <ac:spMkLst>
            <pc:docMk/>
            <pc:sldMk cId="1819047034" sldId="270"/>
            <ac:spMk id="8" creationId="{4F78DAAE-B0C3-49A3-8AB1-AD2FF0E3686F}"/>
          </ac:spMkLst>
        </pc:spChg>
        <pc:spChg chg="add del">
          <ac:chgData name="Leslie Telewou" userId="138ed43b1e59955d" providerId="LiveId" clId="{BECE9403-2C6F-4C23-B507-56E20040A4A7}" dt="2025-12-01T02:58:43.799" v="352" actId="26606"/>
          <ac:spMkLst>
            <pc:docMk/>
            <pc:sldMk cId="1819047034" sldId="270"/>
            <ac:spMk id="10" creationId="{F6A8A81D-3338-4B0F-A26F-A3D259D27681}"/>
          </ac:spMkLst>
        </pc:spChg>
        <pc:spChg chg="add del">
          <ac:chgData name="Leslie Telewou" userId="138ed43b1e59955d" providerId="LiveId" clId="{BECE9403-2C6F-4C23-B507-56E20040A4A7}" dt="2025-12-01T02:58:43.799" v="352" actId="26606"/>
          <ac:spMkLst>
            <pc:docMk/>
            <pc:sldMk cId="1819047034" sldId="270"/>
            <ac:spMk id="12" creationId="{40155665-7CE2-4939-AE5E-020DC1D20753}"/>
          </ac:spMkLst>
        </pc:spChg>
        <pc:spChg chg="add del">
          <ac:chgData name="Leslie Telewou" userId="138ed43b1e59955d" providerId="LiveId" clId="{BECE9403-2C6F-4C23-B507-56E20040A4A7}" dt="2025-12-01T02:58:52.138" v="354" actId="26606"/>
          <ac:spMkLst>
            <pc:docMk/>
            <pc:sldMk cId="1819047034" sldId="270"/>
            <ac:spMk id="14" creationId="{6A733EBD-820A-4FA2-9A24-E3259DA7EA15}"/>
          </ac:spMkLst>
        </pc:spChg>
        <pc:spChg chg="add del">
          <ac:chgData name="Leslie Telewou" userId="138ed43b1e59955d" providerId="LiveId" clId="{BECE9403-2C6F-4C23-B507-56E20040A4A7}" dt="2025-12-01T02:58:52.138" v="354" actId="26606"/>
          <ac:spMkLst>
            <pc:docMk/>
            <pc:sldMk cId="1819047034" sldId="270"/>
            <ac:spMk id="15" creationId="{6D4A187A-A5A0-48DF-94DB-432F7582DC83}"/>
          </ac:spMkLst>
        </pc:spChg>
        <pc:spChg chg="add del">
          <ac:chgData name="Leslie Telewou" userId="138ed43b1e59955d" providerId="LiveId" clId="{BECE9403-2C6F-4C23-B507-56E20040A4A7}" dt="2025-12-01T02:58:54.566" v="356" actId="26606"/>
          <ac:spMkLst>
            <pc:docMk/>
            <pc:sldMk cId="1819047034" sldId="270"/>
            <ac:spMk id="17" creationId="{4F78DAAE-B0C3-49A3-8AB1-AD2FF0E3686F}"/>
          </ac:spMkLst>
        </pc:spChg>
        <pc:spChg chg="add del">
          <ac:chgData name="Leslie Telewou" userId="138ed43b1e59955d" providerId="LiveId" clId="{BECE9403-2C6F-4C23-B507-56E20040A4A7}" dt="2025-12-01T02:58:54.566" v="356" actId="26606"/>
          <ac:spMkLst>
            <pc:docMk/>
            <pc:sldMk cId="1819047034" sldId="270"/>
            <ac:spMk id="18" creationId="{F6A8A81D-3338-4B0F-A26F-A3D259D27681}"/>
          </ac:spMkLst>
        </pc:spChg>
        <pc:spChg chg="add del">
          <ac:chgData name="Leslie Telewou" userId="138ed43b1e59955d" providerId="LiveId" clId="{BECE9403-2C6F-4C23-B507-56E20040A4A7}" dt="2025-12-01T02:58:54.566" v="356" actId="26606"/>
          <ac:spMkLst>
            <pc:docMk/>
            <pc:sldMk cId="1819047034" sldId="270"/>
            <ac:spMk id="19" creationId="{40155665-7CE2-4939-AE5E-020DC1D20753}"/>
          </ac:spMkLst>
        </pc:spChg>
        <pc:spChg chg="add">
          <ac:chgData name="Leslie Telewou" userId="138ed43b1e59955d" providerId="LiveId" clId="{BECE9403-2C6F-4C23-B507-56E20040A4A7}" dt="2025-12-01T02:58:54.569" v="357" actId="26606"/>
          <ac:spMkLst>
            <pc:docMk/>
            <pc:sldMk cId="1819047034" sldId="270"/>
            <ac:spMk id="21" creationId="{6A733EBD-820A-4FA2-9A24-E3259DA7EA15}"/>
          </ac:spMkLst>
        </pc:spChg>
        <pc:spChg chg="add">
          <ac:chgData name="Leslie Telewou" userId="138ed43b1e59955d" providerId="LiveId" clId="{BECE9403-2C6F-4C23-B507-56E20040A4A7}" dt="2025-12-01T02:58:54.569" v="357" actId="26606"/>
          <ac:spMkLst>
            <pc:docMk/>
            <pc:sldMk cId="1819047034" sldId="270"/>
            <ac:spMk id="22" creationId="{6D4A187A-A5A0-48DF-94DB-432F7582DC83}"/>
          </ac:spMkLst>
        </pc:spChg>
        <pc:picChg chg="add mod">
          <ac:chgData name="Leslie Telewou" userId="138ed43b1e59955d" providerId="LiveId" clId="{BECE9403-2C6F-4C23-B507-56E20040A4A7}" dt="2025-12-01T02:58:54.569" v="357" actId="26606"/>
          <ac:picMkLst>
            <pc:docMk/>
            <pc:sldMk cId="1819047034" sldId="270"/>
            <ac:picMk id="3" creationId="{D2BE6894-2204-59CF-8FFC-A9607EF189AE}"/>
          </ac:picMkLst>
        </pc:picChg>
      </pc:sldChg>
      <pc:sldChg chg="addSp delSp modSp new mod setBg setClrOvrMap">
        <pc:chgData name="Leslie Telewou" userId="138ed43b1e59955d" providerId="LiveId" clId="{BECE9403-2C6F-4C23-B507-56E20040A4A7}" dt="2025-12-01T03:27:59.632" v="404" actId="1038"/>
        <pc:sldMkLst>
          <pc:docMk/>
          <pc:sldMk cId="515737596" sldId="271"/>
        </pc:sldMkLst>
        <pc:spChg chg="add del">
          <ac:chgData name="Leslie Telewou" userId="138ed43b1e59955d" providerId="LiveId" clId="{BECE9403-2C6F-4C23-B507-56E20040A4A7}" dt="2025-12-01T03:06:11.072" v="364" actId="26606"/>
          <ac:spMkLst>
            <pc:docMk/>
            <pc:sldMk cId="515737596" sldId="271"/>
            <ac:spMk id="3" creationId="{696BF67A-2E61-40EC-A3E6-D2A1F8F35FB8}"/>
          </ac:spMkLst>
        </pc:spChg>
        <pc:spChg chg="add del">
          <ac:chgData name="Leslie Telewou" userId="138ed43b1e59955d" providerId="LiveId" clId="{BECE9403-2C6F-4C23-B507-56E20040A4A7}" dt="2025-12-01T03:05:54.419" v="361" actId="26606"/>
          <ac:spMkLst>
            <pc:docMk/>
            <pc:sldMk cId="515737596" sldId="271"/>
            <ac:spMk id="20" creationId="{6288FC2F-B192-42B2-90BE-517E1039BE0B}"/>
          </ac:spMkLst>
        </pc:spChg>
        <pc:spChg chg="add del">
          <ac:chgData name="Leslie Telewou" userId="138ed43b1e59955d" providerId="LiveId" clId="{BECE9403-2C6F-4C23-B507-56E20040A4A7}" dt="2025-12-01T03:05:54.419" v="361" actId="26606"/>
          <ac:spMkLst>
            <pc:docMk/>
            <pc:sldMk cId="515737596" sldId="271"/>
            <ac:spMk id="26" creationId="{F9ED434F-8767-46CC-B26B-5AF62FF01E66}"/>
          </ac:spMkLst>
        </pc:spChg>
        <pc:spChg chg="add del">
          <ac:chgData name="Leslie Telewou" userId="138ed43b1e59955d" providerId="LiveId" clId="{BECE9403-2C6F-4C23-B507-56E20040A4A7}" dt="2025-12-01T03:06:11.005" v="363" actId="26606"/>
          <ac:spMkLst>
            <pc:docMk/>
            <pc:sldMk cId="515737596" sldId="271"/>
            <ac:spMk id="31" creationId="{CC28BCC9-4093-4FD5-83EB-7EC297F51396}"/>
          </ac:spMkLst>
        </pc:spChg>
        <pc:spChg chg="add del">
          <ac:chgData name="Leslie Telewou" userId="138ed43b1e59955d" providerId="LiveId" clId="{BECE9403-2C6F-4C23-B507-56E20040A4A7}" dt="2025-12-01T03:06:11.005" v="363" actId="26606"/>
          <ac:spMkLst>
            <pc:docMk/>
            <pc:sldMk cId="515737596" sldId="271"/>
            <ac:spMk id="41" creationId="{6288FC2F-B192-42B2-90BE-517E1039BE0B}"/>
          </ac:spMkLst>
        </pc:spChg>
        <pc:spChg chg="add">
          <ac:chgData name="Leslie Telewou" userId="138ed43b1e59955d" providerId="LiveId" clId="{BECE9403-2C6F-4C23-B507-56E20040A4A7}" dt="2025-12-01T03:06:11.072" v="364" actId="26606"/>
          <ac:spMkLst>
            <pc:docMk/>
            <pc:sldMk cId="515737596" sldId="271"/>
            <ac:spMk id="49" creationId="{6288FC2F-B192-42B2-90BE-517E1039BE0B}"/>
          </ac:spMkLst>
        </pc:spChg>
        <pc:spChg chg="add">
          <ac:chgData name="Leslie Telewou" userId="138ed43b1e59955d" providerId="LiveId" clId="{BECE9403-2C6F-4C23-B507-56E20040A4A7}" dt="2025-12-01T03:06:11.072" v="364" actId="26606"/>
          <ac:spMkLst>
            <pc:docMk/>
            <pc:sldMk cId="515737596" sldId="271"/>
            <ac:spMk id="51" creationId="{F9ED434F-8767-46CC-B26B-5AF62FF01E66}"/>
          </ac:spMkLst>
        </pc:spChg>
        <pc:grpChg chg="add del">
          <ac:chgData name="Leslie Telewou" userId="138ed43b1e59955d" providerId="LiveId" clId="{BECE9403-2C6F-4C23-B507-56E20040A4A7}" dt="2025-12-01T03:05:54.419" v="361" actId="26606"/>
          <ac:grpSpMkLst>
            <pc:docMk/>
            <pc:sldMk cId="515737596" sldId="271"/>
            <ac:grpSpMk id="9" creationId="{E5D4A15D-C852-47D7-A7E3-7F8FEE9FCA9D}"/>
          </ac:grpSpMkLst>
        </pc:grpChg>
        <pc:grpChg chg="add del">
          <ac:chgData name="Leslie Telewou" userId="138ed43b1e59955d" providerId="LiveId" clId="{BECE9403-2C6F-4C23-B507-56E20040A4A7}" dt="2025-12-01T03:05:54.419" v="361" actId="26606"/>
          <ac:grpSpMkLst>
            <pc:docMk/>
            <pc:sldMk cId="515737596" sldId="271"/>
            <ac:grpSpMk id="22" creationId="{2F448CB3-7B4F-45D7-B7C0-DF553DF61453}"/>
          </ac:grpSpMkLst>
        </pc:grpChg>
        <pc:grpChg chg="add del">
          <ac:chgData name="Leslie Telewou" userId="138ed43b1e59955d" providerId="LiveId" clId="{BECE9403-2C6F-4C23-B507-56E20040A4A7}" dt="2025-12-01T03:06:11.005" v="363" actId="26606"/>
          <ac:grpSpMkLst>
            <pc:docMk/>
            <pc:sldMk cId="515737596" sldId="271"/>
            <ac:grpSpMk id="30" creationId="{E5D4A15D-C852-47D7-A7E3-7F8FEE9FCA9D}"/>
          </ac:grpSpMkLst>
        </pc:grpChg>
        <pc:grpChg chg="add del">
          <ac:chgData name="Leslie Telewou" userId="138ed43b1e59955d" providerId="LiveId" clId="{BECE9403-2C6F-4C23-B507-56E20040A4A7}" dt="2025-12-01T03:06:11.005" v="363" actId="26606"/>
          <ac:grpSpMkLst>
            <pc:docMk/>
            <pc:sldMk cId="515737596" sldId="271"/>
            <ac:grpSpMk id="42" creationId="{08BCF048-8940-4354-B9EC-5AD74E283CE3}"/>
          </ac:grpSpMkLst>
        </pc:grpChg>
        <pc:grpChg chg="add">
          <ac:chgData name="Leslie Telewou" userId="138ed43b1e59955d" providerId="LiveId" clId="{BECE9403-2C6F-4C23-B507-56E20040A4A7}" dt="2025-12-01T03:06:11.072" v="364" actId="26606"/>
          <ac:grpSpMkLst>
            <pc:docMk/>
            <pc:sldMk cId="515737596" sldId="271"/>
            <ac:grpSpMk id="48" creationId="{E5D4A15D-C852-47D7-A7E3-7F8FEE9FCA9D}"/>
          </ac:grpSpMkLst>
        </pc:grpChg>
        <pc:grpChg chg="add">
          <ac:chgData name="Leslie Telewou" userId="138ed43b1e59955d" providerId="LiveId" clId="{BECE9403-2C6F-4C23-B507-56E20040A4A7}" dt="2025-12-01T03:06:11.072" v="364" actId="26606"/>
          <ac:grpSpMkLst>
            <pc:docMk/>
            <pc:sldMk cId="515737596" sldId="271"/>
            <ac:grpSpMk id="50" creationId="{2F448CB3-7B4F-45D7-B7C0-DF553DF61453}"/>
          </ac:grpSpMkLst>
        </pc:grpChg>
        <pc:graphicFrameChg chg="add del">
          <ac:chgData name="Leslie Telewou" userId="138ed43b1e59955d" providerId="LiveId" clId="{BECE9403-2C6F-4C23-B507-56E20040A4A7}" dt="2025-12-01T03:05:54.419" v="361" actId="26606"/>
          <ac:graphicFrameMkLst>
            <pc:docMk/>
            <pc:sldMk cId="515737596" sldId="271"/>
            <ac:graphicFrameMk id="5" creationId="{6A025634-FF6E-9C27-23AF-0EFAB8F9DF22}"/>
          </ac:graphicFrameMkLst>
        </pc:graphicFrameChg>
        <pc:graphicFrameChg chg="add del">
          <ac:chgData name="Leslie Telewou" userId="138ed43b1e59955d" providerId="LiveId" clId="{BECE9403-2C6F-4C23-B507-56E20040A4A7}" dt="2025-12-01T03:06:11.005" v="363" actId="26606"/>
          <ac:graphicFrameMkLst>
            <pc:docMk/>
            <pc:sldMk cId="515737596" sldId="271"/>
            <ac:graphicFrameMk id="46" creationId="{BB26EC43-0949-FAED-06D4-E3AAEB1A0484}"/>
          </ac:graphicFrameMkLst>
        </pc:graphicFrameChg>
        <pc:graphicFrameChg chg="add mod">
          <ac:chgData name="Leslie Telewou" userId="138ed43b1e59955d" providerId="LiveId" clId="{BECE9403-2C6F-4C23-B507-56E20040A4A7}" dt="2025-12-01T03:27:59.632" v="404" actId="1038"/>
          <ac:graphicFrameMkLst>
            <pc:docMk/>
            <pc:sldMk cId="515737596" sldId="271"/>
            <ac:graphicFrameMk id="52" creationId="{6A025634-FF6E-9C27-23AF-0EFAB8F9DF22}"/>
          </ac:graphicFrameMkLst>
        </pc:graphicFrameChg>
      </pc:sldChg>
      <pc:sldChg chg="addSp delSp modSp new mod setBg setClrOvrMap">
        <pc:chgData name="Leslie Telewou" userId="138ed43b1e59955d" providerId="LiveId" clId="{BECE9403-2C6F-4C23-B507-56E20040A4A7}" dt="2025-12-01T03:23:34.486" v="390" actId="26606"/>
        <pc:sldMkLst>
          <pc:docMk/>
          <pc:sldMk cId="668582407" sldId="272"/>
        </pc:sldMkLst>
        <pc:spChg chg="add del">
          <ac:chgData name="Leslie Telewou" userId="138ed43b1e59955d" providerId="LiveId" clId="{BECE9403-2C6F-4C23-B507-56E20040A4A7}" dt="2025-12-01T03:22:45.956" v="369" actId="26606"/>
          <ac:spMkLst>
            <pc:docMk/>
            <pc:sldMk cId="668582407" sldId="272"/>
            <ac:spMk id="8" creationId="{3C383C8E-44DC-4108-A303-352282FFD5B5}"/>
          </ac:spMkLst>
        </pc:spChg>
        <pc:spChg chg="add del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10" creationId="{5B254329-6146-42F5-9E30-4BB7D9457956}"/>
          </ac:spMkLst>
        </pc:spChg>
        <pc:spChg chg="add del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11" creationId="{49AF1E17-E2EA-4DFA-ABA4-1FF1F27FA1BE}"/>
          </ac:spMkLst>
        </pc:spChg>
        <pc:spChg chg="add del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12" creationId="{72BE43CF-5A8F-4260-9B74-14E5BE9D6E4D}"/>
          </ac:spMkLst>
        </pc:spChg>
        <pc:spChg chg="add del">
          <ac:chgData name="Leslie Telewou" userId="138ed43b1e59955d" providerId="LiveId" clId="{BECE9403-2C6F-4C23-B507-56E20040A4A7}" dt="2025-12-01T03:23:04.049" v="373" actId="26606"/>
          <ac:spMkLst>
            <pc:docMk/>
            <pc:sldMk cId="668582407" sldId="272"/>
            <ac:spMk id="17" creationId="{49AF1E17-E2EA-4DFA-ABA4-1FF1F27FA1BE}"/>
          </ac:spMkLst>
        </pc:spChg>
        <pc:spChg chg="add del">
          <ac:chgData name="Leslie Telewou" userId="138ed43b1e59955d" providerId="LiveId" clId="{BECE9403-2C6F-4C23-B507-56E20040A4A7}" dt="2025-12-01T03:23:04.049" v="373" actId="26606"/>
          <ac:spMkLst>
            <pc:docMk/>
            <pc:sldMk cId="668582407" sldId="272"/>
            <ac:spMk id="19" creationId="{5B254329-6146-42F5-9E30-4BB7D9457956}"/>
          </ac:spMkLst>
        </pc:spChg>
        <pc:spChg chg="add del">
          <ac:chgData name="Leslie Telewou" userId="138ed43b1e59955d" providerId="LiveId" clId="{BECE9403-2C6F-4C23-B507-56E20040A4A7}" dt="2025-12-01T03:23:04.049" v="373" actId="26606"/>
          <ac:spMkLst>
            <pc:docMk/>
            <pc:sldMk cId="668582407" sldId="272"/>
            <ac:spMk id="21" creationId="{72BE43CF-5A8F-4260-9B74-14E5BE9D6E4D}"/>
          </ac:spMkLst>
        </pc:spChg>
        <pc:spChg chg="add del">
          <ac:chgData name="Leslie Telewou" userId="138ed43b1e59955d" providerId="LiveId" clId="{BECE9403-2C6F-4C23-B507-56E20040A4A7}" dt="2025-12-01T03:23:06.017" v="375" actId="26606"/>
          <ac:spMkLst>
            <pc:docMk/>
            <pc:sldMk cId="668582407" sldId="272"/>
            <ac:spMk id="23" creationId="{9E07A5DF-FA84-4713-8362-5AD75093B13D}"/>
          </ac:spMkLst>
        </pc:spChg>
        <pc:spChg chg="add del">
          <ac:chgData name="Leslie Telewou" userId="138ed43b1e59955d" providerId="LiveId" clId="{BECE9403-2C6F-4C23-B507-56E20040A4A7}" dt="2025-12-01T03:23:06.017" v="375" actId="26606"/>
          <ac:spMkLst>
            <pc:docMk/>
            <pc:sldMk cId="668582407" sldId="272"/>
            <ac:spMk id="24" creationId="{55C041D8-A61A-4C01-9DE2-C3D9F4350B20}"/>
          </ac:spMkLst>
        </pc:spChg>
        <pc:spChg chg="add del">
          <ac:chgData name="Leslie Telewou" userId="138ed43b1e59955d" providerId="LiveId" clId="{BECE9403-2C6F-4C23-B507-56E20040A4A7}" dt="2025-12-01T03:23:06.017" v="375" actId="26606"/>
          <ac:spMkLst>
            <pc:docMk/>
            <pc:sldMk cId="668582407" sldId="272"/>
            <ac:spMk id="25" creationId="{D8128B2E-5871-4FE1-A4EC-AA3F53CAE86F}"/>
          </ac:spMkLst>
        </pc:spChg>
        <pc:spChg chg="add del">
          <ac:chgData name="Leslie Telewou" userId="138ed43b1e59955d" providerId="LiveId" clId="{BECE9403-2C6F-4C23-B507-56E20040A4A7}" dt="2025-12-01T03:23:08.322" v="377" actId="26606"/>
          <ac:spMkLst>
            <pc:docMk/>
            <pc:sldMk cId="668582407" sldId="272"/>
            <ac:spMk id="27" creationId="{49AF1E17-E2EA-4DFA-ABA4-1FF1F27FA1BE}"/>
          </ac:spMkLst>
        </pc:spChg>
        <pc:spChg chg="add del">
          <ac:chgData name="Leslie Telewou" userId="138ed43b1e59955d" providerId="LiveId" clId="{BECE9403-2C6F-4C23-B507-56E20040A4A7}" dt="2025-12-01T03:23:08.322" v="377" actId="26606"/>
          <ac:spMkLst>
            <pc:docMk/>
            <pc:sldMk cId="668582407" sldId="272"/>
            <ac:spMk id="28" creationId="{5B254329-6146-42F5-9E30-4BB7D9457956}"/>
          </ac:spMkLst>
        </pc:spChg>
        <pc:spChg chg="add del">
          <ac:chgData name="Leslie Telewou" userId="138ed43b1e59955d" providerId="LiveId" clId="{BECE9403-2C6F-4C23-B507-56E20040A4A7}" dt="2025-12-01T03:23:08.322" v="377" actId="26606"/>
          <ac:spMkLst>
            <pc:docMk/>
            <pc:sldMk cId="668582407" sldId="272"/>
            <ac:spMk id="29" creationId="{72BE43CF-5A8F-4260-9B74-14E5BE9D6E4D}"/>
          </ac:spMkLst>
        </pc:spChg>
        <pc:spChg chg="add del">
          <ac:chgData name="Leslie Telewou" userId="138ed43b1e59955d" providerId="LiveId" clId="{BECE9403-2C6F-4C23-B507-56E20040A4A7}" dt="2025-12-01T03:23:11.192" v="379" actId="26606"/>
          <ac:spMkLst>
            <pc:docMk/>
            <pc:sldMk cId="668582407" sldId="272"/>
            <ac:spMk id="31" creationId="{9E07A5DF-FA84-4713-8362-5AD75093B13D}"/>
          </ac:spMkLst>
        </pc:spChg>
        <pc:spChg chg="add del">
          <ac:chgData name="Leslie Telewou" userId="138ed43b1e59955d" providerId="LiveId" clId="{BECE9403-2C6F-4C23-B507-56E20040A4A7}" dt="2025-12-01T03:23:11.192" v="379" actId="26606"/>
          <ac:spMkLst>
            <pc:docMk/>
            <pc:sldMk cId="668582407" sldId="272"/>
            <ac:spMk id="32" creationId="{55C041D8-A61A-4C01-9DE2-C3D9F4350B20}"/>
          </ac:spMkLst>
        </pc:spChg>
        <pc:spChg chg="add del">
          <ac:chgData name="Leslie Telewou" userId="138ed43b1e59955d" providerId="LiveId" clId="{BECE9403-2C6F-4C23-B507-56E20040A4A7}" dt="2025-12-01T03:23:11.192" v="379" actId="26606"/>
          <ac:spMkLst>
            <pc:docMk/>
            <pc:sldMk cId="668582407" sldId="272"/>
            <ac:spMk id="33" creationId="{D8128B2E-5871-4FE1-A4EC-AA3F53CAE86F}"/>
          </ac:spMkLst>
        </pc:spChg>
        <pc:spChg chg="add del">
          <ac:chgData name="Leslie Telewou" userId="138ed43b1e59955d" providerId="LiveId" clId="{BECE9403-2C6F-4C23-B507-56E20040A4A7}" dt="2025-12-01T03:23:20.781" v="381" actId="26606"/>
          <ac:spMkLst>
            <pc:docMk/>
            <pc:sldMk cId="668582407" sldId="272"/>
            <ac:spMk id="35" creationId="{6A733EBD-820A-4FA2-9A24-E3259DA7EA15}"/>
          </ac:spMkLst>
        </pc:spChg>
        <pc:spChg chg="add del">
          <ac:chgData name="Leslie Telewou" userId="138ed43b1e59955d" providerId="LiveId" clId="{BECE9403-2C6F-4C23-B507-56E20040A4A7}" dt="2025-12-01T03:23:20.781" v="381" actId="26606"/>
          <ac:spMkLst>
            <pc:docMk/>
            <pc:sldMk cId="668582407" sldId="272"/>
            <ac:spMk id="36" creationId="{6D4A187A-A5A0-48DF-94DB-432F7582DC83}"/>
          </ac:spMkLst>
        </pc:spChg>
        <pc:spChg chg="add del">
          <ac:chgData name="Leslie Telewou" userId="138ed43b1e59955d" providerId="LiveId" clId="{BECE9403-2C6F-4C23-B507-56E20040A4A7}" dt="2025-12-01T03:23:22.792" v="383" actId="26606"/>
          <ac:spMkLst>
            <pc:docMk/>
            <pc:sldMk cId="668582407" sldId="272"/>
            <ac:spMk id="38" creationId="{4F78DAAE-B0C3-49A3-8AB1-AD2FF0E3686F}"/>
          </ac:spMkLst>
        </pc:spChg>
        <pc:spChg chg="add del">
          <ac:chgData name="Leslie Telewou" userId="138ed43b1e59955d" providerId="LiveId" clId="{BECE9403-2C6F-4C23-B507-56E20040A4A7}" dt="2025-12-01T03:23:22.792" v="383" actId="26606"/>
          <ac:spMkLst>
            <pc:docMk/>
            <pc:sldMk cId="668582407" sldId="272"/>
            <ac:spMk id="39" creationId="{F6A8A81D-3338-4B0F-A26F-A3D259D27681}"/>
          </ac:spMkLst>
        </pc:spChg>
        <pc:spChg chg="add del">
          <ac:chgData name="Leslie Telewou" userId="138ed43b1e59955d" providerId="LiveId" clId="{BECE9403-2C6F-4C23-B507-56E20040A4A7}" dt="2025-12-01T03:23:22.792" v="383" actId="26606"/>
          <ac:spMkLst>
            <pc:docMk/>
            <pc:sldMk cId="668582407" sldId="272"/>
            <ac:spMk id="40" creationId="{40155665-7CE2-4939-AE5E-020DC1D20753}"/>
          </ac:spMkLst>
        </pc:spChg>
        <pc:spChg chg="add del">
          <ac:chgData name="Leslie Telewou" userId="138ed43b1e59955d" providerId="LiveId" clId="{BECE9403-2C6F-4C23-B507-56E20040A4A7}" dt="2025-12-01T03:23:28.862" v="385" actId="26606"/>
          <ac:spMkLst>
            <pc:docMk/>
            <pc:sldMk cId="668582407" sldId="272"/>
            <ac:spMk id="42" creationId="{85F279D6-ED25-4D3F-9479-8ABB21867D9B}"/>
          </ac:spMkLst>
        </pc:spChg>
        <pc:spChg chg="add del">
          <ac:chgData name="Leslie Telewou" userId="138ed43b1e59955d" providerId="LiveId" clId="{BECE9403-2C6F-4C23-B507-56E20040A4A7}" dt="2025-12-01T03:23:28.862" v="385" actId="26606"/>
          <ac:spMkLst>
            <pc:docMk/>
            <pc:sldMk cId="668582407" sldId="272"/>
            <ac:spMk id="43" creationId="{38D0B1B4-C487-47EF-B7D0-421066454CB6}"/>
          </ac:spMkLst>
        </pc:spChg>
        <pc:spChg chg="add del">
          <ac:chgData name="Leslie Telewou" userId="138ed43b1e59955d" providerId="LiveId" clId="{BECE9403-2C6F-4C23-B507-56E20040A4A7}" dt="2025-12-01T03:23:28.862" v="385" actId="26606"/>
          <ac:spMkLst>
            <pc:docMk/>
            <pc:sldMk cId="668582407" sldId="272"/>
            <ac:spMk id="44" creationId="{0214736A-03B2-4B91-B0AF-B21213F3B9DF}"/>
          </ac:spMkLst>
        </pc:spChg>
        <pc:spChg chg="add del">
          <ac:chgData name="Leslie Telewou" userId="138ed43b1e59955d" providerId="LiveId" clId="{BECE9403-2C6F-4C23-B507-56E20040A4A7}" dt="2025-12-01T03:23:30.933" v="387" actId="26606"/>
          <ac:spMkLst>
            <pc:docMk/>
            <pc:sldMk cId="668582407" sldId="272"/>
            <ac:spMk id="46" creationId="{3C383C8E-44DC-4108-A303-352282FFD5B5}"/>
          </ac:spMkLst>
        </pc:spChg>
        <pc:spChg chg="add del">
          <ac:chgData name="Leslie Telewou" userId="138ed43b1e59955d" providerId="LiveId" clId="{BECE9403-2C6F-4C23-B507-56E20040A4A7}" dt="2025-12-01T03:23:34.480" v="389" actId="26606"/>
          <ac:spMkLst>
            <pc:docMk/>
            <pc:sldMk cId="668582407" sldId="272"/>
            <ac:spMk id="48" creationId="{786DE8A2-E45F-4163-B246-A5162E17BE1F}"/>
          </ac:spMkLst>
        </pc:spChg>
        <pc:spChg chg="add del">
          <ac:chgData name="Leslie Telewou" userId="138ed43b1e59955d" providerId="LiveId" clId="{BECE9403-2C6F-4C23-B507-56E20040A4A7}" dt="2025-12-01T03:23:34.480" v="389" actId="26606"/>
          <ac:spMkLst>
            <pc:docMk/>
            <pc:sldMk cId="668582407" sldId="272"/>
            <ac:spMk id="49" creationId="{CC88A9C7-37B3-4341-BF1A-E8F3049ECB19}"/>
          </ac:spMkLst>
        </pc:spChg>
        <pc:spChg chg="add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51" creationId="{85F279D6-ED25-4D3F-9479-8ABB21867D9B}"/>
          </ac:spMkLst>
        </pc:spChg>
        <pc:spChg chg="add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52" creationId="{38D0B1B4-C487-47EF-B7D0-421066454CB6}"/>
          </ac:spMkLst>
        </pc:spChg>
        <pc:spChg chg="add">
          <ac:chgData name="Leslie Telewou" userId="138ed43b1e59955d" providerId="LiveId" clId="{BECE9403-2C6F-4C23-B507-56E20040A4A7}" dt="2025-12-01T03:23:34.486" v="390" actId="26606"/>
          <ac:spMkLst>
            <pc:docMk/>
            <pc:sldMk cId="668582407" sldId="272"/>
            <ac:spMk id="53" creationId="{0214736A-03B2-4B91-B0AF-B21213F3B9DF}"/>
          </ac:spMkLst>
        </pc:spChg>
        <pc:picChg chg="add mod">
          <ac:chgData name="Leslie Telewou" userId="138ed43b1e59955d" providerId="LiveId" clId="{BECE9403-2C6F-4C23-B507-56E20040A4A7}" dt="2025-12-01T03:23:34.486" v="390" actId="26606"/>
          <ac:picMkLst>
            <pc:docMk/>
            <pc:sldMk cId="668582407" sldId="272"/>
            <ac:picMk id="3" creationId="{7E66E697-F60D-2FA6-94AB-3A1FF6F35BD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EAE99B-CB6A-4337-B450-A5AC9CAFC3F4}" type="doc">
      <dgm:prSet loTypeId="urn:microsoft.com/office/officeart/2005/8/layout/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399DB1-9480-4F38-AEF0-C9CAF3CB0E28}">
      <dgm:prSet/>
      <dgm:spPr/>
      <dgm:t>
        <a:bodyPr/>
        <a:lstStyle/>
        <a:p>
          <a:r>
            <a:rPr lang="fr-CA" b="1" i="0"/>
            <a:t>Qui sommes-nous ?</a:t>
          </a:r>
          <a:endParaRPr lang="en-US"/>
        </a:p>
      </dgm:t>
    </dgm:pt>
    <dgm:pt modelId="{2D492D05-6BCC-4F05-8624-DBFE5C6AE160}" type="parTrans" cxnId="{48522388-4F04-42BF-B2CA-88385B2B665C}">
      <dgm:prSet/>
      <dgm:spPr/>
      <dgm:t>
        <a:bodyPr/>
        <a:lstStyle/>
        <a:p>
          <a:endParaRPr lang="en-US"/>
        </a:p>
      </dgm:t>
    </dgm:pt>
    <dgm:pt modelId="{E557D7B5-16E0-4038-8C4E-29B572D368DA}" type="sibTrans" cxnId="{48522388-4F04-42BF-B2CA-88385B2B665C}">
      <dgm:prSet/>
      <dgm:spPr/>
      <dgm:t>
        <a:bodyPr/>
        <a:lstStyle/>
        <a:p>
          <a:endParaRPr lang="en-US"/>
        </a:p>
      </dgm:t>
    </dgm:pt>
    <dgm:pt modelId="{49CBABF8-A6A8-48D1-8244-DCD35923FE0E}">
      <dgm:prSet/>
      <dgm:spPr/>
      <dgm:t>
        <a:bodyPr/>
        <a:lstStyle/>
        <a:p>
          <a:r>
            <a:rPr lang="fr-CA" b="0" i="0"/>
            <a:t>EcoWash est une société spécialisée dans le lavage de véhicules respectueux de l'environnement.</a:t>
          </a:r>
          <a:endParaRPr lang="en-US"/>
        </a:p>
      </dgm:t>
    </dgm:pt>
    <dgm:pt modelId="{DD441F75-85EC-40D0-8D0F-943251A52E28}" type="parTrans" cxnId="{DE757479-B3B9-4A6B-8C0F-C280F7C927F5}">
      <dgm:prSet/>
      <dgm:spPr/>
      <dgm:t>
        <a:bodyPr/>
        <a:lstStyle/>
        <a:p>
          <a:endParaRPr lang="en-US"/>
        </a:p>
      </dgm:t>
    </dgm:pt>
    <dgm:pt modelId="{DE777FD5-F0FF-4F00-804B-B5FCC2C94A87}" type="sibTrans" cxnId="{DE757479-B3B9-4A6B-8C0F-C280F7C927F5}">
      <dgm:prSet/>
      <dgm:spPr/>
      <dgm:t>
        <a:bodyPr/>
        <a:lstStyle/>
        <a:p>
          <a:endParaRPr lang="en-US"/>
        </a:p>
      </dgm:t>
    </dgm:pt>
    <dgm:pt modelId="{7EA35B05-ED1C-4629-8872-E6123B0C632A}">
      <dgm:prSet/>
      <dgm:spPr/>
      <dgm:t>
        <a:bodyPr/>
        <a:lstStyle/>
        <a:p>
          <a:r>
            <a:rPr lang="fr-CA" b="0" i="0"/>
            <a:t>Nous utilisons des sprays écologiques à base de limonène et d'huile de colza.</a:t>
          </a:r>
          <a:endParaRPr lang="en-US"/>
        </a:p>
      </dgm:t>
    </dgm:pt>
    <dgm:pt modelId="{F157348E-ED12-43B1-B50F-1C7FC804F2DA}" type="parTrans" cxnId="{1FA43002-D818-4382-9313-91EFBDDC57AC}">
      <dgm:prSet/>
      <dgm:spPr/>
      <dgm:t>
        <a:bodyPr/>
        <a:lstStyle/>
        <a:p>
          <a:endParaRPr lang="en-US"/>
        </a:p>
      </dgm:t>
    </dgm:pt>
    <dgm:pt modelId="{20F49C81-D361-4AA0-B151-60C072C5F9F5}" type="sibTrans" cxnId="{1FA43002-D818-4382-9313-91EFBDDC57AC}">
      <dgm:prSet/>
      <dgm:spPr/>
      <dgm:t>
        <a:bodyPr/>
        <a:lstStyle/>
        <a:p>
          <a:endParaRPr lang="en-US"/>
        </a:p>
      </dgm:t>
    </dgm:pt>
    <dgm:pt modelId="{3F83E46C-9656-4CAF-9870-C540BFA282F4}">
      <dgm:prSet/>
      <dgm:spPr/>
      <dgm:t>
        <a:bodyPr/>
        <a:lstStyle/>
        <a:p>
          <a:r>
            <a:rPr lang="fr-CA" b="1" i="0"/>
            <a:t>Notre mission : Protéger l'environnement tout en offrant un service de qualité.</a:t>
          </a:r>
          <a:endParaRPr lang="en-US"/>
        </a:p>
      </dgm:t>
    </dgm:pt>
    <dgm:pt modelId="{AFC440B1-3599-4FD1-875E-7F8D18F67CDA}" type="parTrans" cxnId="{E576DC27-365A-47C0-9B8B-3FE00E721190}">
      <dgm:prSet/>
      <dgm:spPr/>
      <dgm:t>
        <a:bodyPr/>
        <a:lstStyle/>
        <a:p>
          <a:endParaRPr lang="en-US"/>
        </a:p>
      </dgm:t>
    </dgm:pt>
    <dgm:pt modelId="{25FD68D2-033F-40B5-84DF-8ADB09BA6175}" type="sibTrans" cxnId="{E576DC27-365A-47C0-9B8B-3FE00E721190}">
      <dgm:prSet/>
      <dgm:spPr/>
      <dgm:t>
        <a:bodyPr/>
        <a:lstStyle/>
        <a:p>
          <a:endParaRPr lang="en-US"/>
        </a:p>
      </dgm:t>
    </dgm:pt>
    <dgm:pt modelId="{BCEDC5B8-23C7-44BB-BAD1-0B2D2CAF6C6A}" type="pres">
      <dgm:prSet presAssocID="{2FEAE99B-CB6A-4337-B450-A5AC9CAFC3F4}" presName="diagram" presStyleCnt="0">
        <dgm:presLayoutVars>
          <dgm:dir/>
          <dgm:resizeHandles val="exact"/>
        </dgm:presLayoutVars>
      </dgm:prSet>
      <dgm:spPr/>
    </dgm:pt>
    <dgm:pt modelId="{ACF40B46-36F2-449D-9CB5-4F264B846FE9}" type="pres">
      <dgm:prSet presAssocID="{87399DB1-9480-4F38-AEF0-C9CAF3CB0E28}" presName="node" presStyleLbl="node1" presStyleIdx="0" presStyleCnt="4">
        <dgm:presLayoutVars>
          <dgm:bulletEnabled val="1"/>
        </dgm:presLayoutVars>
      </dgm:prSet>
      <dgm:spPr/>
    </dgm:pt>
    <dgm:pt modelId="{BD2427A2-F0FD-46CA-9875-4831A5492411}" type="pres">
      <dgm:prSet presAssocID="{E557D7B5-16E0-4038-8C4E-29B572D368DA}" presName="sibTrans" presStyleLbl="sibTrans2D1" presStyleIdx="0" presStyleCnt="3"/>
      <dgm:spPr/>
    </dgm:pt>
    <dgm:pt modelId="{B874F480-69F9-463F-BCA7-4815006351C7}" type="pres">
      <dgm:prSet presAssocID="{E557D7B5-16E0-4038-8C4E-29B572D368DA}" presName="connectorText" presStyleLbl="sibTrans2D1" presStyleIdx="0" presStyleCnt="3"/>
      <dgm:spPr/>
    </dgm:pt>
    <dgm:pt modelId="{72293AA5-B0A7-440A-9690-98FDC3999C02}" type="pres">
      <dgm:prSet presAssocID="{49CBABF8-A6A8-48D1-8244-DCD35923FE0E}" presName="node" presStyleLbl="node1" presStyleIdx="1" presStyleCnt="4">
        <dgm:presLayoutVars>
          <dgm:bulletEnabled val="1"/>
        </dgm:presLayoutVars>
      </dgm:prSet>
      <dgm:spPr/>
    </dgm:pt>
    <dgm:pt modelId="{85C4BB64-E835-4EA7-B44A-506C78688539}" type="pres">
      <dgm:prSet presAssocID="{DE777FD5-F0FF-4F00-804B-B5FCC2C94A87}" presName="sibTrans" presStyleLbl="sibTrans2D1" presStyleIdx="1" presStyleCnt="3"/>
      <dgm:spPr/>
    </dgm:pt>
    <dgm:pt modelId="{2CA8B58B-101F-437E-A9AA-8BE9E256C521}" type="pres">
      <dgm:prSet presAssocID="{DE777FD5-F0FF-4F00-804B-B5FCC2C94A87}" presName="connectorText" presStyleLbl="sibTrans2D1" presStyleIdx="1" presStyleCnt="3"/>
      <dgm:spPr/>
    </dgm:pt>
    <dgm:pt modelId="{AA60DA2C-F940-4D05-A6E0-49511D8F9293}" type="pres">
      <dgm:prSet presAssocID="{7EA35B05-ED1C-4629-8872-E6123B0C632A}" presName="node" presStyleLbl="node1" presStyleIdx="2" presStyleCnt="4">
        <dgm:presLayoutVars>
          <dgm:bulletEnabled val="1"/>
        </dgm:presLayoutVars>
      </dgm:prSet>
      <dgm:spPr/>
    </dgm:pt>
    <dgm:pt modelId="{4F447968-B7FF-4776-B8FE-D26CC29C0CBD}" type="pres">
      <dgm:prSet presAssocID="{20F49C81-D361-4AA0-B151-60C072C5F9F5}" presName="sibTrans" presStyleLbl="sibTrans2D1" presStyleIdx="2" presStyleCnt="3"/>
      <dgm:spPr/>
    </dgm:pt>
    <dgm:pt modelId="{2F0A79A9-C236-42F5-89E3-752090F0A4B2}" type="pres">
      <dgm:prSet presAssocID="{20F49C81-D361-4AA0-B151-60C072C5F9F5}" presName="connectorText" presStyleLbl="sibTrans2D1" presStyleIdx="2" presStyleCnt="3"/>
      <dgm:spPr/>
    </dgm:pt>
    <dgm:pt modelId="{A7C209D5-ECE9-4FDB-B277-6BA90C695790}" type="pres">
      <dgm:prSet presAssocID="{3F83E46C-9656-4CAF-9870-C540BFA282F4}" presName="node" presStyleLbl="node1" presStyleIdx="3" presStyleCnt="4">
        <dgm:presLayoutVars>
          <dgm:bulletEnabled val="1"/>
        </dgm:presLayoutVars>
      </dgm:prSet>
      <dgm:spPr/>
    </dgm:pt>
  </dgm:ptLst>
  <dgm:cxnLst>
    <dgm:cxn modelId="{1FA43002-D818-4382-9313-91EFBDDC57AC}" srcId="{2FEAE99B-CB6A-4337-B450-A5AC9CAFC3F4}" destId="{7EA35B05-ED1C-4629-8872-E6123B0C632A}" srcOrd="2" destOrd="0" parTransId="{F157348E-ED12-43B1-B50F-1C7FC804F2DA}" sibTransId="{20F49C81-D361-4AA0-B151-60C072C5F9F5}"/>
    <dgm:cxn modelId="{912B910C-43EA-4ED8-9CBC-0C1E2CF0757B}" type="presOf" srcId="{DE777FD5-F0FF-4F00-804B-B5FCC2C94A87}" destId="{2CA8B58B-101F-437E-A9AA-8BE9E256C521}" srcOrd="1" destOrd="0" presId="urn:microsoft.com/office/officeart/2005/8/layout/process5"/>
    <dgm:cxn modelId="{E576DC27-365A-47C0-9B8B-3FE00E721190}" srcId="{2FEAE99B-CB6A-4337-B450-A5AC9CAFC3F4}" destId="{3F83E46C-9656-4CAF-9870-C540BFA282F4}" srcOrd="3" destOrd="0" parTransId="{AFC440B1-3599-4FD1-875E-7F8D18F67CDA}" sibTransId="{25FD68D2-033F-40B5-84DF-8ADB09BA6175}"/>
    <dgm:cxn modelId="{61811735-9E23-4300-B9D2-102C93E18EBD}" type="presOf" srcId="{87399DB1-9480-4F38-AEF0-C9CAF3CB0E28}" destId="{ACF40B46-36F2-449D-9CB5-4F264B846FE9}" srcOrd="0" destOrd="0" presId="urn:microsoft.com/office/officeart/2005/8/layout/process5"/>
    <dgm:cxn modelId="{ACE4EE3C-29F7-4F0D-95AC-40D6D7E02A94}" type="presOf" srcId="{20F49C81-D361-4AA0-B151-60C072C5F9F5}" destId="{4F447968-B7FF-4776-B8FE-D26CC29C0CBD}" srcOrd="0" destOrd="0" presId="urn:microsoft.com/office/officeart/2005/8/layout/process5"/>
    <dgm:cxn modelId="{2F737140-0E7E-45F0-B9B7-F94F6F782474}" type="presOf" srcId="{E557D7B5-16E0-4038-8C4E-29B572D368DA}" destId="{B874F480-69F9-463F-BCA7-4815006351C7}" srcOrd="1" destOrd="0" presId="urn:microsoft.com/office/officeart/2005/8/layout/process5"/>
    <dgm:cxn modelId="{0970A244-EF45-4D11-8C7B-AE82C0F354B2}" type="presOf" srcId="{7EA35B05-ED1C-4629-8872-E6123B0C632A}" destId="{AA60DA2C-F940-4D05-A6E0-49511D8F9293}" srcOrd="0" destOrd="0" presId="urn:microsoft.com/office/officeart/2005/8/layout/process5"/>
    <dgm:cxn modelId="{D73DEF45-8C3E-429E-BA9F-3A1AC1C467C8}" type="presOf" srcId="{E557D7B5-16E0-4038-8C4E-29B572D368DA}" destId="{BD2427A2-F0FD-46CA-9875-4831A5492411}" srcOrd="0" destOrd="0" presId="urn:microsoft.com/office/officeart/2005/8/layout/process5"/>
    <dgm:cxn modelId="{E65C8870-9987-436A-B864-04D131B87538}" type="presOf" srcId="{3F83E46C-9656-4CAF-9870-C540BFA282F4}" destId="{A7C209D5-ECE9-4FDB-B277-6BA90C695790}" srcOrd="0" destOrd="0" presId="urn:microsoft.com/office/officeart/2005/8/layout/process5"/>
    <dgm:cxn modelId="{DE757479-B3B9-4A6B-8C0F-C280F7C927F5}" srcId="{2FEAE99B-CB6A-4337-B450-A5AC9CAFC3F4}" destId="{49CBABF8-A6A8-48D1-8244-DCD35923FE0E}" srcOrd="1" destOrd="0" parTransId="{DD441F75-85EC-40D0-8D0F-943251A52E28}" sibTransId="{DE777FD5-F0FF-4F00-804B-B5FCC2C94A87}"/>
    <dgm:cxn modelId="{48522388-4F04-42BF-B2CA-88385B2B665C}" srcId="{2FEAE99B-CB6A-4337-B450-A5AC9CAFC3F4}" destId="{87399DB1-9480-4F38-AEF0-C9CAF3CB0E28}" srcOrd="0" destOrd="0" parTransId="{2D492D05-6BCC-4F05-8624-DBFE5C6AE160}" sibTransId="{E557D7B5-16E0-4038-8C4E-29B572D368DA}"/>
    <dgm:cxn modelId="{1291B29A-CC18-4D8F-AEF3-2526761CB90E}" type="presOf" srcId="{DE777FD5-F0FF-4F00-804B-B5FCC2C94A87}" destId="{85C4BB64-E835-4EA7-B44A-506C78688539}" srcOrd="0" destOrd="0" presId="urn:microsoft.com/office/officeart/2005/8/layout/process5"/>
    <dgm:cxn modelId="{C23FF69E-593C-49E8-87E7-D4D1BC27B727}" type="presOf" srcId="{49CBABF8-A6A8-48D1-8244-DCD35923FE0E}" destId="{72293AA5-B0A7-440A-9690-98FDC3999C02}" srcOrd="0" destOrd="0" presId="urn:microsoft.com/office/officeart/2005/8/layout/process5"/>
    <dgm:cxn modelId="{C26830AD-77AA-4D15-946E-96AB47451004}" type="presOf" srcId="{20F49C81-D361-4AA0-B151-60C072C5F9F5}" destId="{2F0A79A9-C236-42F5-89E3-752090F0A4B2}" srcOrd="1" destOrd="0" presId="urn:microsoft.com/office/officeart/2005/8/layout/process5"/>
    <dgm:cxn modelId="{FB1FE8BC-4E39-4D9B-84BC-8A6E7D14F797}" type="presOf" srcId="{2FEAE99B-CB6A-4337-B450-A5AC9CAFC3F4}" destId="{BCEDC5B8-23C7-44BB-BAD1-0B2D2CAF6C6A}" srcOrd="0" destOrd="0" presId="urn:microsoft.com/office/officeart/2005/8/layout/process5"/>
    <dgm:cxn modelId="{E8ED6D8B-7BA5-45CE-B9C4-2DDDC2EA00C4}" type="presParOf" srcId="{BCEDC5B8-23C7-44BB-BAD1-0B2D2CAF6C6A}" destId="{ACF40B46-36F2-449D-9CB5-4F264B846FE9}" srcOrd="0" destOrd="0" presId="urn:microsoft.com/office/officeart/2005/8/layout/process5"/>
    <dgm:cxn modelId="{FF6150DA-4D86-4783-8B41-855B29FF2A95}" type="presParOf" srcId="{BCEDC5B8-23C7-44BB-BAD1-0B2D2CAF6C6A}" destId="{BD2427A2-F0FD-46CA-9875-4831A5492411}" srcOrd="1" destOrd="0" presId="urn:microsoft.com/office/officeart/2005/8/layout/process5"/>
    <dgm:cxn modelId="{91CB1BC7-6A85-4D64-83DC-D5B82F62CD2E}" type="presParOf" srcId="{BD2427A2-F0FD-46CA-9875-4831A5492411}" destId="{B874F480-69F9-463F-BCA7-4815006351C7}" srcOrd="0" destOrd="0" presId="urn:microsoft.com/office/officeart/2005/8/layout/process5"/>
    <dgm:cxn modelId="{6F69C28B-5DDF-4289-B5B6-7A910B00F8C1}" type="presParOf" srcId="{BCEDC5B8-23C7-44BB-BAD1-0B2D2CAF6C6A}" destId="{72293AA5-B0A7-440A-9690-98FDC3999C02}" srcOrd="2" destOrd="0" presId="urn:microsoft.com/office/officeart/2005/8/layout/process5"/>
    <dgm:cxn modelId="{A15BE5A8-5573-413E-8ABC-C57BE2368E6F}" type="presParOf" srcId="{BCEDC5B8-23C7-44BB-BAD1-0B2D2CAF6C6A}" destId="{85C4BB64-E835-4EA7-B44A-506C78688539}" srcOrd="3" destOrd="0" presId="urn:microsoft.com/office/officeart/2005/8/layout/process5"/>
    <dgm:cxn modelId="{CECABA64-5049-4595-8ED5-E4E3E2A62CC0}" type="presParOf" srcId="{85C4BB64-E835-4EA7-B44A-506C78688539}" destId="{2CA8B58B-101F-437E-A9AA-8BE9E256C521}" srcOrd="0" destOrd="0" presId="urn:microsoft.com/office/officeart/2005/8/layout/process5"/>
    <dgm:cxn modelId="{D16008E5-E7CE-45D7-BE68-D46849E3FC25}" type="presParOf" srcId="{BCEDC5B8-23C7-44BB-BAD1-0B2D2CAF6C6A}" destId="{AA60DA2C-F940-4D05-A6E0-49511D8F9293}" srcOrd="4" destOrd="0" presId="urn:microsoft.com/office/officeart/2005/8/layout/process5"/>
    <dgm:cxn modelId="{78DF6837-5C9C-4695-B271-D3919D7787AA}" type="presParOf" srcId="{BCEDC5B8-23C7-44BB-BAD1-0B2D2CAF6C6A}" destId="{4F447968-B7FF-4776-B8FE-D26CC29C0CBD}" srcOrd="5" destOrd="0" presId="urn:microsoft.com/office/officeart/2005/8/layout/process5"/>
    <dgm:cxn modelId="{1A8DD386-7C67-4DE6-BEC9-2BFB6854A950}" type="presParOf" srcId="{4F447968-B7FF-4776-B8FE-D26CC29C0CBD}" destId="{2F0A79A9-C236-42F5-89E3-752090F0A4B2}" srcOrd="0" destOrd="0" presId="urn:microsoft.com/office/officeart/2005/8/layout/process5"/>
    <dgm:cxn modelId="{C3EF8243-1B70-4417-BB38-DBE09A009F24}" type="presParOf" srcId="{BCEDC5B8-23C7-44BB-BAD1-0B2D2CAF6C6A}" destId="{A7C209D5-ECE9-4FDB-B277-6BA90C695790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9B595-04CB-4EB5-B836-3EAF464233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81FD037-7DDE-4E10-9D01-D962DC1FF0C6}">
      <dgm:prSet/>
      <dgm:spPr/>
      <dgm:t>
        <a:bodyPr/>
        <a:lstStyle/>
        <a:p>
          <a:r>
            <a:rPr lang="en-US" b="0" i="0"/>
            <a:t>Idée née de l’observation du manque de temps pour laver les véhicules.</a:t>
          </a:r>
          <a:endParaRPr lang="en-US"/>
        </a:p>
      </dgm:t>
    </dgm:pt>
    <dgm:pt modelId="{C9063FB2-B7F8-4FD6-ABE1-F608BA62620C}" type="parTrans" cxnId="{C2514738-114D-454D-9149-B495DDB2F21D}">
      <dgm:prSet/>
      <dgm:spPr/>
      <dgm:t>
        <a:bodyPr/>
        <a:lstStyle/>
        <a:p>
          <a:endParaRPr lang="en-US"/>
        </a:p>
      </dgm:t>
    </dgm:pt>
    <dgm:pt modelId="{23DE3992-5D98-457D-B4B1-E4758490B24D}" type="sibTrans" cxnId="{C2514738-114D-454D-9149-B495DDB2F21D}">
      <dgm:prSet/>
      <dgm:spPr/>
      <dgm:t>
        <a:bodyPr/>
        <a:lstStyle/>
        <a:p>
          <a:endParaRPr lang="en-US"/>
        </a:p>
      </dgm:t>
    </dgm:pt>
    <dgm:pt modelId="{A8A594C1-3803-4971-B640-51EFB8459E24}">
      <dgm:prSet/>
      <dgm:spPr/>
      <dgm:t>
        <a:bodyPr/>
        <a:lstStyle/>
        <a:p>
          <a:r>
            <a:rPr lang="en-US" b="0" i="0"/>
            <a:t>Sensibilisation croissante à la protection de l’environnement.</a:t>
          </a:r>
          <a:endParaRPr lang="en-US"/>
        </a:p>
      </dgm:t>
    </dgm:pt>
    <dgm:pt modelId="{AC4C34ED-435A-4EA7-92AC-B93F96983904}" type="parTrans" cxnId="{5C21A499-A304-485E-B850-C733FBCE14AB}">
      <dgm:prSet/>
      <dgm:spPr/>
      <dgm:t>
        <a:bodyPr/>
        <a:lstStyle/>
        <a:p>
          <a:endParaRPr lang="en-US"/>
        </a:p>
      </dgm:t>
    </dgm:pt>
    <dgm:pt modelId="{E1C3FD74-7493-4A5F-AE24-F85F748BB763}" type="sibTrans" cxnId="{5C21A499-A304-485E-B850-C733FBCE14AB}">
      <dgm:prSet/>
      <dgm:spPr/>
      <dgm:t>
        <a:bodyPr/>
        <a:lstStyle/>
        <a:p>
          <a:endParaRPr lang="en-US"/>
        </a:p>
      </dgm:t>
    </dgm:pt>
    <dgm:pt modelId="{EFE78920-0DB2-47E9-B4D6-E30BC765EE86}" type="pres">
      <dgm:prSet presAssocID="{2E59B595-04CB-4EB5-B836-3EAF464233FA}" presName="root" presStyleCnt="0">
        <dgm:presLayoutVars>
          <dgm:dir/>
          <dgm:resizeHandles val="exact"/>
        </dgm:presLayoutVars>
      </dgm:prSet>
      <dgm:spPr/>
    </dgm:pt>
    <dgm:pt modelId="{5DABBE59-E6AF-41D5-BEFD-9FA5B6F64A01}" type="pres">
      <dgm:prSet presAssocID="{581FD037-7DDE-4E10-9D01-D962DC1FF0C6}" presName="compNode" presStyleCnt="0"/>
      <dgm:spPr/>
    </dgm:pt>
    <dgm:pt modelId="{08E72FC1-0034-45F7-AC35-DACEE2A2AEE4}" type="pres">
      <dgm:prSet presAssocID="{581FD037-7DDE-4E10-9D01-D962DC1FF0C6}" presName="bgRect" presStyleLbl="bgShp" presStyleIdx="0" presStyleCnt="2"/>
      <dgm:spPr/>
    </dgm:pt>
    <dgm:pt modelId="{AA8B64A3-BA8B-4B71-94BF-700DBC2DF4A0}" type="pres">
      <dgm:prSet presAssocID="{581FD037-7DDE-4E10-9D01-D962DC1FF0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che"/>
        </a:ext>
      </dgm:extLst>
    </dgm:pt>
    <dgm:pt modelId="{4091AE06-0184-4BE5-9CF0-1DA3A8E8EA65}" type="pres">
      <dgm:prSet presAssocID="{581FD037-7DDE-4E10-9D01-D962DC1FF0C6}" presName="spaceRect" presStyleCnt="0"/>
      <dgm:spPr/>
    </dgm:pt>
    <dgm:pt modelId="{45E3C438-8239-4D87-A512-8BA8ADDBB045}" type="pres">
      <dgm:prSet presAssocID="{581FD037-7DDE-4E10-9D01-D962DC1FF0C6}" presName="parTx" presStyleLbl="revTx" presStyleIdx="0" presStyleCnt="2">
        <dgm:presLayoutVars>
          <dgm:chMax val="0"/>
          <dgm:chPref val="0"/>
        </dgm:presLayoutVars>
      </dgm:prSet>
      <dgm:spPr/>
    </dgm:pt>
    <dgm:pt modelId="{CFE11D4B-F683-4975-A526-E6717CF52A39}" type="pres">
      <dgm:prSet presAssocID="{23DE3992-5D98-457D-B4B1-E4758490B24D}" presName="sibTrans" presStyleCnt="0"/>
      <dgm:spPr/>
    </dgm:pt>
    <dgm:pt modelId="{57F0AABC-0692-4E4C-8BDB-B80A27EF2564}" type="pres">
      <dgm:prSet presAssocID="{A8A594C1-3803-4971-B640-51EFB8459E24}" presName="compNode" presStyleCnt="0"/>
      <dgm:spPr/>
    </dgm:pt>
    <dgm:pt modelId="{EBACDDA3-F762-4738-A62A-75F9D79154D0}" type="pres">
      <dgm:prSet presAssocID="{A8A594C1-3803-4971-B640-51EFB8459E24}" presName="bgRect" presStyleLbl="bgShp" presStyleIdx="1" presStyleCnt="2"/>
      <dgm:spPr/>
    </dgm:pt>
    <dgm:pt modelId="{A6D38970-4C7D-442E-B292-2441D64F6064}" type="pres">
      <dgm:prSet presAssocID="{A8A594C1-3803-4971-B640-51EFB8459E2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égaphone"/>
        </a:ext>
      </dgm:extLst>
    </dgm:pt>
    <dgm:pt modelId="{A2DC81B7-29B5-4EFC-919B-BB4857402638}" type="pres">
      <dgm:prSet presAssocID="{A8A594C1-3803-4971-B640-51EFB8459E24}" presName="spaceRect" presStyleCnt="0"/>
      <dgm:spPr/>
    </dgm:pt>
    <dgm:pt modelId="{3611CA0E-7DD8-480D-A14B-41E606CEDF5E}" type="pres">
      <dgm:prSet presAssocID="{A8A594C1-3803-4971-B640-51EFB8459E2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514738-114D-454D-9149-B495DDB2F21D}" srcId="{2E59B595-04CB-4EB5-B836-3EAF464233FA}" destId="{581FD037-7DDE-4E10-9D01-D962DC1FF0C6}" srcOrd="0" destOrd="0" parTransId="{C9063FB2-B7F8-4FD6-ABE1-F608BA62620C}" sibTransId="{23DE3992-5D98-457D-B4B1-E4758490B24D}"/>
    <dgm:cxn modelId="{ABF8D459-F18E-4BBD-AB4B-2DE2B5DF9146}" type="presOf" srcId="{2E59B595-04CB-4EB5-B836-3EAF464233FA}" destId="{EFE78920-0DB2-47E9-B4D6-E30BC765EE86}" srcOrd="0" destOrd="0" presId="urn:microsoft.com/office/officeart/2018/2/layout/IconVerticalSolidList"/>
    <dgm:cxn modelId="{1BD1DD8B-CC2C-433E-80D4-B4E99041C756}" type="presOf" srcId="{A8A594C1-3803-4971-B640-51EFB8459E24}" destId="{3611CA0E-7DD8-480D-A14B-41E606CEDF5E}" srcOrd="0" destOrd="0" presId="urn:microsoft.com/office/officeart/2018/2/layout/IconVerticalSolidList"/>
    <dgm:cxn modelId="{5C21A499-A304-485E-B850-C733FBCE14AB}" srcId="{2E59B595-04CB-4EB5-B836-3EAF464233FA}" destId="{A8A594C1-3803-4971-B640-51EFB8459E24}" srcOrd="1" destOrd="0" parTransId="{AC4C34ED-435A-4EA7-92AC-B93F96983904}" sibTransId="{E1C3FD74-7493-4A5F-AE24-F85F748BB763}"/>
    <dgm:cxn modelId="{01E2C0C5-6D6F-4B49-8D20-15E64B45EBAB}" type="presOf" srcId="{581FD037-7DDE-4E10-9D01-D962DC1FF0C6}" destId="{45E3C438-8239-4D87-A512-8BA8ADDBB045}" srcOrd="0" destOrd="0" presId="urn:microsoft.com/office/officeart/2018/2/layout/IconVerticalSolidList"/>
    <dgm:cxn modelId="{A45ECE01-4DBD-4651-9FA0-B8C6E699D9A8}" type="presParOf" srcId="{EFE78920-0DB2-47E9-B4D6-E30BC765EE86}" destId="{5DABBE59-E6AF-41D5-BEFD-9FA5B6F64A01}" srcOrd="0" destOrd="0" presId="urn:microsoft.com/office/officeart/2018/2/layout/IconVerticalSolidList"/>
    <dgm:cxn modelId="{BC1B8A0C-1E37-4831-9E33-EDE0D9A4B159}" type="presParOf" srcId="{5DABBE59-E6AF-41D5-BEFD-9FA5B6F64A01}" destId="{08E72FC1-0034-45F7-AC35-DACEE2A2AEE4}" srcOrd="0" destOrd="0" presId="urn:microsoft.com/office/officeart/2018/2/layout/IconVerticalSolidList"/>
    <dgm:cxn modelId="{1B585A51-EEBB-4F88-9A71-4D63405D6398}" type="presParOf" srcId="{5DABBE59-E6AF-41D5-BEFD-9FA5B6F64A01}" destId="{AA8B64A3-BA8B-4B71-94BF-700DBC2DF4A0}" srcOrd="1" destOrd="0" presId="urn:microsoft.com/office/officeart/2018/2/layout/IconVerticalSolidList"/>
    <dgm:cxn modelId="{D82FC69B-E4A9-4C45-82E6-6F08088AFEA0}" type="presParOf" srcId="{5DABBE59-E6AF-41D5-BEFD-9FA5B6F64A01}" destId="{4091AE06-0184-4BE5-9CF0-1DA3A8E8EA65}" srcOrd="2" destOrd="0" presId="urn:microsoft.com/office/officeart/2018/2/layout/IconVerticalSolidList"/>
    <dgm:cxn modelId="{7AEA3669-1B60-403A-BD04-E0B5B7CF9B07}" type="presParOf" srcId="{5DABBE59-E6AF-41D5-BEFD-9FA5B6F64A01}" destId="{45E3C438-8239-4D87-A512-8BA8ADDBB045}" srcOrd="3" destOrd="0" presId="urn:microsoft.com/office/officeart/2018/2/layout/IconVerticalSolidList"/>
    <dgm:cxn modelId="{5B8CA6F5-1CFE-47B4-919F-3A4A9FC74F0B}" type="presParOf" srcId="{EFE78920-0DB2-47E9-B4D6-E30BC765EE86}" destId="{CFE11D4B-F683-4975-A526-E6717CF52A39}" srcOrd="1" destOrd="0" presId="urn:microsoft.com/office/officeart/2018/2/layout/IconVerticalSolidList"/>
    <dgm:cxn modelId="{2B29E0BE-B067-46E8-960D-D93ED680C849}" type="presParOf" srcId="{EFE78920-0DB2-47E9-B4D6-E30BC765EE86}" destId="{57F0AABC-0692-4E4C-8BDB-B80A27EF2564}" srcOrd="2" destOrd="0" presId="urn:microsoft.com/office/officeart/2018/2/layout/IconVerticalSolidList"/>
    <dgm:cxn modelId="{83C5CF3C-373F-445F-914F-05A602649413}" type="presParOf" srcId="{57F0AABC-0692-4E4C-8BDB-B80A27EF2564}" destId="{EBACDDA3-F762-4738-A62A-75F9D79154D0}" srcOrd="0" destOrd="0" presId="urn:microsoft.com/office/officeart/2018/2/layout/IconVerticalSolidList"/>
    <dgm:cxn modelId="{9E3DA464-B52B-4CE4-A3F6-B877C06D72C3}" type="presParOf" srcId="{57F0AABC-0692-4E4C-8BDB-B80A27EF2564}" destId="{A6D38970-4C7D-442E-B292-2441D64F6064}" srcOrd="1" destOrd="0" presId="urn:microsoft.com/office/officeart/2018/2/layout/IconVerticalSolidList"/>
    <dgm:cxn modelId="{F3100B41-87FB-4E29-BFC6-E474EA249CD1}" type="presParOf" srcId="{57F0AABC-0692-4E4C-8BDB-B80A27EF2564}" destId="{A2DC81B7-29B5-4EFC-919B-BB4857402638}" srcOrd="2" destOrd="0" presId="urn:microsoft.com/office/officeart/2018/2/layout/IconVerticalSolidList"/>
    <dgm:cxn modelId="{3C062DB9-E55F-4844-80DC-3478D35EB590}" type="presParOf" srcId="{57F0AABC-0692-4E4C-8BDB-B80A27EF2564}" destId="{3611CA0E-7DD8-480D-A14B-41E606CEDF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832DB0-C46F-4BB3-9B4C-042DBE5226F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499E5C8-E5F6-4C13-BF30-4B1F186FBCDC}">
      <dgm:prSet/>
      <dgm:spPr/>
      <dgm:t>
        <a:bodyPr/>
        <a:lstStyle/>
        <a:p>
          <a:r>
            <a:rPr lang="en-US" b="0" i="0"/>
            <a:t>• Les lavages traditionnels consomment 150–200 L d’eau.</a:t>
          </a:r>
          <a:endParaRPr lang="en-US"/>
        </a:p>
      </dgm:t>
    </dgm:pt>
    <dgm:pt modelId="{05DFB32C-FC58-4F1B-ADE2-3D36CD78C667}" type="parTrans" cxnId="{68D1949D-611D-40A2-B501-51EE93424708}">
      <dgm:prSet/>
      <dgm:spPr/>
      <dgm:t>
        <a:bodyPr/>
        <a:lstStyle/>
        <a:p>
          <a:endParaRPr lang="en-US"/>
        </a:p>
      </dgm:t>
    </dgm:pt>
    <dgm:pt modelId="{7A569ED6-FC8D-42F0-802F-35CFCB180134}" type="sibTrans" cxnId="{68D1949D-611D-40A2-B501-51EE93424708}">
      <dgm:prSet/>
      <dgm:spPr/>
      <dgm:t>
        <a:bodyPr/>
        <a:lstStyle/>
        <a:p>
          <a:endParaRPr lang="en-US"/>
        </a:p>
      </dgm:t>
    </dgm:pt>
    <dgm:pt modelId="{0BA5EBB2-EBDF-448D-B893-2C27B96142B4}">
      <dgm:prSet/>
      <dgm:spPr/>
      <dgm:t>
        <a:bodyPr/>
        <a:lstStyle/>
        <a:p>
          <a:r>
            <a:rPr lang="en-US" b="0" i="0"/>
            <a:t>• Peu de services écologiques actuellement.</a:t>
          </a:r>
          <a:endParaRPr lang="en-US"/>
        </a:p>
      </dgm:t>
    </dgm:pt>
    <dgm:pt modelId="{EFF43782-F1B2-4F5F-8F2A-A1D18B5E2CE5}" type="parTrans" cxnId="{93C86605-7FA4-4766-ACC1-221CC6795683}">
      <dgm:prSet/>
      <dgm:spPr/>
      <dgm:t>
        <a:bodyPr/>
        <a:lstStyle/>
        <a:p>
          <a:endParaRPr lang="en-US"/>
        </a:p>
      </dgm:t>
    </dgm:pt>
    <dgm:pt modelId="{E76DC466-C2D4-47B7-B030-1DF50AC9019E}" type="sibTrans" cxnId="{93C86605-7FA4-4766-ACC1-221CC6795683}">
      <dgm:prSet/>
      <dgm:spPr/>
      <dgm:t>
        <a:bodyPr/>
        <a:lstStyle/>
        <a:p>
          <a:endParaRPr lang="en-US"/>
        </a:p>
      </dgm:t>
    </dgm:pt>
    <dgm:pt modelId="{C07DDE11-297A-4378-941C-29FC21B83103}">
      <dgm:prSet/>
      <dgm:spPr/>
      <dgm:t>
        <a:bodyPr/>
        <a:lstStyle/>
        <a:p>
          <a:r>
            <a:rPr lang="en-US" b="0" i="0"/>
            <a:t>• Croissance du marché du lavage mobile.</a:t>
          </a:r>
          <a:endParaRPr lang="en-US"/>
        </a:p>
      </dgm:t>
    </dgm:pt>
    <dgm:pt modelId="{58B4519C-B4B1-4E54-BD88-AFB6E9698D87}" type="parTrans" cxnId="{E82C15FD-C758-4A29-8359-8A2D8B336021}">
      <dgm:prSet/>
      <dgm:spPr/>
      <dgm:t>
        <a:bodyPr/>
        <a:lstStyle/>
        <a:p>
          <a:endParaRPr lang="en-US"/>
        </a:p>
      </dgm:t>
    </dgm:pt>
    <dgm:pt modelId="{F37ECC9C-0DBD-4E00-841D-3F9AB77590EB}" type="sibTrans" cxnId="{E82C15FD-C758-4A29-8359-8A2D8B336021}">
      <dgm:prSet/>
      <dgm:spPr/>
      <dgm:t>
        <a:bodyPr/>
        <a:lstStyle/>
        <a:p>
          <a:endParaRPr lang="en-US"/>
        </a:p>
      </dgm:t>
    </dgm:pt>
    <dgm:pt modelId="{C9F47936-52A3-4399-8144-AA50CA351DA7}" type="pres">
      <dgm:prSet presAssocID="{44832DB0-C46F-4BB3-9B4C-042DBE5226F5}" presName="linear" presStyleCnt="0">
        <dgm:presLayoutVars>
          <dgm:animLvl val="lvl"/>
          <dgm:resizeHandles val="exact"/>
        </dgm:presLayoutVars>
      </dgm:prSet>
      <dgm:spPr/>
    </dgm:pt>
    <dgm:pt modelId="{977C8AE0-6D53-4AD8-8322-0F9F5B819F33}" type="pres">
      <dgm:prSet presAssocID="{6499E5C8-E5F6-4C13-BF30-4B1F186FBC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AD665B-9996-4B2D-96E9-99A56B44883D}" type="pres">
      <dgm:prSet presAssocID="{7A569ED6-FC8D-42F0-802F-35CFCB180134}" presName="spacer" presStyleCnt="0"/>
      <dgm:spPr/>
    </dgm:pt>
    <dgm:pt modelId="{59C4FD7D-6258-40F8-8D0E-15CDB6F3BB25}" type="pres">
      <dgm:prSet presAssocID="{0BA5EBB2-EBDF-448D-B893-2C27B96142B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7989ED-31E3-44D2-A67A-32706D466891}" type="pres">
      <dgm:prSet presAssocID="{E76DC466-C2D4-47B7-B030-1DF50AC9019E}" presName="spacer" presStyleCnt="0"/>
      <dgm:spPr/>
    </dgm:pt>
    <dgm:pt modelId="{0EFE411B-30E3-42A2-84A1-6AC3E5E1D555}" type="pres">
      <dgm:prSet presAssocID="{C07DDE11-297A-4378-941C-29FC21B831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C86605-7FA4-4766-ACC1-221CC6795683}" srcId="{44832DB0-C46F-4BB3-9B4C-042DBE5226F5}" destId="{0BA5EBB2-EBDF-448D-B893-2C27B96142B4}" srcOrd="1" destOrd="0" parTransId="{EFF43782-F1B2-4F5F-8F2A-A1D18B5E2CE5}" sibTransId="{E76DC466-C2D4-47B7-B030-1DF50AC9019E}"/>
    <dgm:cxn modelId="{AFB7E418-2436-43FA-AE2F-6D31120114B5}" type="presOf" srcId="{44832DB0-C46F-4BB3-9B4C-042DBE5226F5}" destId="{C9F47936-52A3-4399-8144-AA50CA351DA7}" srcOrd="0" destOrd="0" presId="urn:microsoft.com/office/officeart/2005/8/layout/vList2"/>
    <dgm:cxn modelId="{EDBCF61F-0AFA-407F-9C2E-10ECF2F9FB6C}" type="presOf" srcId="{C07DDE11-297A-4378-941C-29FC21B83103}" destId="{0EFE411B-30E3-42A2-84A1-6AC3E5E1D555}" srcOrd="0" destOrd="0" presId="urn:microsoft.com/office/officeart/2005/8/layout/vList2"/>
    <dgm:cxn modelId="{1DA51D78-DF7C-40B5-8DAA-F9FBBD4DCB0A}" type="presOf" srcId="{0BA5EBB2-EBDF-448D-B893-2C27B96142B4}" destId="{59C4FD7D-6258-40F8-8D0E-15CDB6F3BB25}" srcOrd="0" destOrd="0" presId="urn:microsoft.com/office/officeart/2005/8/layout/vList2"/>
    <dgm:cxn modelId="{68D1949D-611D-40A2-B501-51EE93424708}" srcId="{44832DB0-C46F-4BB3-9B4C-042DBE5226F5}" destId="{6499E5C8-E5F6-4C13-BF30-4B1F186FBCDC}" srcOrd="0" destOrd="0" parTransId="{05DFB32C-FC58-4F1B-ADE2-3D36CD78C667}" sibTransId="{7A569ED6-FC8D-42F0-802F-35CFCB180134}"/>
    <dgm:cxn modelId="{80A1C3BE-C978-429F-B594-10738FAD0708}" type="presOf" srcId="{6499E5C8-E5F6-4C13-BF30-4B1F186FBCDC}" destId="{977C8AE0-6D53-4AD8-8322-0F9F5B819F33}" srcOrd="0" destOrd="0" presId="urn:microsoft.com/office/officeart/2005/8/layout/vList2"/>
    <dgm:cxn modelId="{E82C15FD-C758-4A29-8359-8A2D8B336021}" srcId="{44832DB0-C46F-4BB3-9B4C-042DBE5226F5}" destId="{C07DDE11-297A-4378-941C-29FC21B83103}" srcOrd="2" destOrd="0" parTransId="{58B4519C-B4B1-4E54-BD88-AFB6E9698D87}" sibTransId="{F37ECC9C-0DBD-4E00-841D-3F9AB77590EB}"/>
    <dgm:cxn modelId="{F1B3804E-54AE-419D-B189-3613371D4746}" type="presParOf" srcId="{C9F47936-52A3-4399-8144-AA50CA351DA7}" destId="{977C8AE0-6D53-4AD8-8322-0F9F5B819F33}" srcOrd="0" destOrd="0" presId="urn:microsoft.com/office/officeart/2005/8/layout/vList2"/>
    <dgm:cxn modelId="{155A24EE-4699-458A-B58A-ACD1F752C935}" type="presParOf" srcId="{C9F47936-52A3-4399-8144-AA50CA351DA7}" destId="{C4AD665B-9996-4B2D-96E9-99A56B44883D}" srcOrd="1" destOrd="0" presId="urn:microsoft.com/office/officeart/2005/8/layout/vList2"/>
    <dgm:cxn modelId="{A8D87E6B-7006-4E84-9C6A-F4758811C694}" type="presParOf" srcId="{C9F47936-52A3-4399-8144-AA50CA351DA7}" destId="{59C4FD7D-6258-40F8-8D0E-15CDB6F3BB25}" srcOrd="2" destOrd="0" presId="urn:microsoft.com/office/officeart/2005/8/layout/vList2"/>
    <dgm:cxn modelId="{4BC32468-340A-4859-B0D2-F1314F86BE62}" type="presParOf" srcId="{C9F47936-52A3-4399-8144-AA50CA351DA7}" destId="{657989ED-31E3-44D2-A67A-32706D466891}" srcOrd="3" destOrd="0" presId="urn:microsoft.com/office/officeart/2005/8/layout/vList2"/>
    <dgm:cxn modelId="{6AA08029-81C5-4676-B6AC-FEF385B1A0B8}" type="presParOf" srcId="{C9F47936-52A3-4399-8144-AA50CA351DA7}" destId="{0EFE411B-30E3-42A2-84A1-6AC3E5E1D5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F7E140-B9B7-48CB-898B-A617A9E16DA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C06D4FE-E405-4E80-92B0-C5BD609FB6B5}">
      <dgm:prSet/>
      <dgm:spPr/>
      <dgm:t>
        <a:bodyPr/>
        <a:lstStyle/>
        <a:p>
          <a:r>
            <a:rPr lang="en-US" b="0" i="0"/>
            <a:t>Clientèle cible : urbains, travailleurs occupés, entreprises.</a:t>
          </a:r>
          <a:endParaRPr lang="en-US"/>
        </a:p>
      </dgm:t>
    </dgm:pt>
    <dgm:pt modelId="{15739233-31B2-497C-B1BC-00FC548305DE}" type="parTrans" cxnId="{C70D71CB-CA4A-4975-8351-78A7C0F89028}">
      <dgm:prSet/>
      <dgm:spPr/>
      <dgm:t>
        <a:bodyPr/>
        <a:lstStyle/>
        <a:p>
          <a:endParaRPr lang="en-US"/>
        </a:p>
      </dgm:t>
    </dgm:pt>
    <dgm:pt modelId="{449C8FDC-AE32-41E5-BD86-DF960E4ABBF7}" type="sibTrans" cxnId="{C70D71CB-CA4A-4975-8351-78A7C0F89028}">
      <dgm:prSet/>
      <dgm:spPr/>
      <dgm:t>
        <a:bodyPr/>
        <a:lstStyle/>
        <a:p>
          <a:endParaRPr lang="en-US"/>
        </a:p>
      </dgm:t>
    </dgm:pt>
    <dgm:pt modelId="{22C523F0-3CFE-46E7-A25C-6CE82055155C}">
      <dgm:prSet/>
      <dgm:spPr/>
      <dgm:t>
        <a:bodyPr/>
        <a:lstStyle/>
        <a:p>
          <a:r>
            <a:rPr lang="en-US" b="0" i="0"/>
            <a:t>Concurrence : stations classiques, quelques mobiles.</a:t>
          </a:r>
          <a:endParaRPr lang="en-US"/>
        </a:p>
      </dgm:t>
    </dgm:pt>
    <dgm:pt modelId="{62A7B34F-0481-44E0-A625-223A0BE67F65}" type="parTrans" cxnId="{15947A6D-5D0F-45C6-89AF-A140A866452A}">
      <dgm:prSet/>
      <dgm:spPr/>
      <dgm:t>
        <a:bodyPr/>
        <a:lstStyle/>
        <a:p>
          <a:endParaRPr lang="en-US"/>
        </a:p>
      </dgm:t>
    </dgm:pt>
    <dgm:pt modelId="{B6F78AD4-92C7-4A79-BB81-6D31657205A0}" type="sibTrans" cxnId="{15947A6D-5D0F-45C6-89AF-A140A866452A}">
      <dgm:prSet/>
      <dgm:spPr/>
      <dgm:t>
        <a:bodyPr/>
        <a:lstStyle/>
        <a:p>
          <a:endParaRPr lang="en-US"/>
        </a:p>
      </dgm:t>
    </dgm:pt>
    <dgm:pt modelId="{4C7E5FD4-5BDD-4948-9CD4-9787BFA303C4}">
      <dgm:prSet/>
      <dgm:spPr/>
      <dgm:t>
        <a:bodyPr/>
        <a:lstStyle/>
        <a:p>
          <a:r>
            <a:rPr lang="en-US" b="0" i="0"/>
            <a:t>Contexte : forte demande pour services verts et pratiques.</a:t>
          </a:r>
          <a:endParaRPr lang="en-US"/>
        </a:p>
      </dgm:t>
    </dgm:pt>
    <dgm:pt modelId="{04A3FD82-E376-43C1-895B-ECE2CFA6CF3A}" type="parTrans" cxnId="{C2987476-6382-426D-82AA-E4CF16803EEB}">
      <dgm:prSet/>
      <dgm:spPr/>
      <dgm:t>
        <a:bodyPr/>
        <a:lstStyle/>
        <a:p>
          <a:endParaRPr lang="en-US"/>
        </a:p>
      </dgm:t>
    </dgm:pt>
    <dgm:pt modelId="{58EE21D1-D256-42F5-B9E3-C26D8F29838F}" type="sibTrans" cxnId="{C2987476-6382-426D-82AA-E4CF16803EEB}">
      <dgm:prSet/>
      <dgm:spPr/>
      <dgm:t>
        <a:bodyPr/>
        <a:lstStyle/>
        <a:p>
          <a:endParaRPr lang="en-US"/>
        </a:p>
      </dgm:t>
    </dgm:pt>
    <dgm:pt modelId="{1FA30A2D-2D3C-4208-82BA-43879C2B80E1}" type="pres">
      <dgm:prSet presAssocID="{F6F7E140-B9B7-48CB-898B-A617A9E16DA1}" presName="root" presStyleCnt="0">
        <dgm:presLayoutVars>
          <dgm:dir/>
          <dgm:resizeHandles val="exact"/>
        </dgm:presLayoutVars>
      </dgm:prSet>
      <dgm:spPr/>
    </dgm:pt>
    <dgm:pt modelId="{45B7D4F3-0243-46DE-9B28-B00CC69F51A5}" type="pres">
      <dgm:prSet presAssocID="{EC06D4FE-E405-4E80-92B0-C5BD609FB6B5}" presName="compNode" presStyleCnt="0"/>
      <dgm:spPr/>
    </dgm:pt>
    <dgm:pt modelId="{0E74C0D1-D592-45D3-B4FA-1CEB31EB699C}" type="pres">
      <dgm:prSet presAssocID="{EC06D4FE-E405-4E80-92B0-C5BD609FB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lle"/>
        </a:ext>
      </dgm:extLst>
    </dgm:pt>
    <dgm:pt modelId="{2645757C-7ABE-46DD-B6F2-EBF34A0D267A}" type="pres">
      <dgm:prSet presAssocID="{EC06D4FE-E405-4E80-92B0-C5BD609FB6B5}" presName="spaceRect" presStyleCnt="0"/>
      <dgm:spPr/>
    </dgm:pt>
    <dgm:pt modelId="{58F339C1-DBA6-48DF-BC48-288085157CCF}" type="pres">
      <dgm:prSet presAssocID="{EC06D4FE-E405-4E80-92B0-C5BD609FB6B5}" presName="textRect" presStyleLbl="revTx" presStyleIdx="0" presStyleCnt="3">
        <dgm:presLayoutVars>
          <dgm:chMax val="1"/>
          <dgm:chPref val="1"/>
        </dgm:presLayoutVars>
      </dgm:prSet>
      <dgm:spPr/>
    </dgm:pt>
    <dgm:pt modelId="{DC09FACD-E277-4BCB-9061-0F01C0A69609}" type="pres">
      <dgm:prSet presAssocID="{449C8FDC-AE32-41E5-BD86-DF960E4ABBF7}" presName="sibTrans" presStyleCnt="0"/>
      <dgm:spPr/>
    </dgm:pt>
    <dgm:pt modelId="{1FB7AA9C-9D7C-42BD-9C94-15D17DE533F8}" type="pres">
      <dgm:prSet presAssocID="{22C523F0-3CFE-46E7-A25C-6CE82055155C}" presName="compNode" presStyleCnt="0"/>
      <dgm:spPr/>
    </dgm:pt>
    <dgm:pt modelId="{AA56D746-C336-483F-9DFC-19ECE620E4DE}" type="pres">
      <dgm:prSet presAssocID="{22C523F0-3CFE-46E7-A25C-6CE8205515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e"/>
        </a:ext>
      </dgm:extLst>
    </dgm:pt>
    <dgm:pt modelId="{CF8327D9-FF9C-480D-8343-07B5E839EB3F}" type="pres">
      <dgm:prSet presAssocID="{22C523F0-3CFE-46E7-A25C-6CE82055155C}" presName="spaceRect" presStyleCnt="0"/>
      <dgm:spPr/>
    </dgm:pt>
    <dgm:pt modelId="{A987B392-2566-42D4-A1D2-8CA425D4E816}" type="pres">
      <dgm:prSet presAssocID="{22C523F0-3CFE-46E7-A25C-6CE82055155C}" presName="textRect" presStyleLbl="revTx" presStyleIdx="1" presStyleCnt="3">
        <dgm:presLayoutVars>
          <dgm:chMax val="1"/>
          <dgm:chPref val="1"/>
        </dgm:presLayoutVars>
      </dgm:prSet>
      <dgm:spPr/>
    </dgm:pt>
    <dgm:pt modelId="{9B60B02F-62E0-4203-B8B2-5ED83F64DBD6}" type="pres">
      <dgm:prSet presAssocID="{B6F78AD4-92C7-4A79-BB81-6D31657205A0}" presName="sibTrans" presStyleCnt="0"/>
      <dgm:spPr/>
    </dgm:pt>
    <dgm:pt modelId="{E46277BC-D35C-4AA6-84D6-78E1FA6082A9}" type="pres">
      <dgm:prSet presAssocID="{4C7E5FD4-5BDD-4948-9CD4-9787BFA303C4}" presName="compNode" presStyleCnt="0"/>
      <dgm:spPr/>
    </dgm:pt>
    <dgm:pt modelId="{39F1505D-CDF0-4D4C-9A00-951948DF281E}" type="pres">
      <dgm:prSet presAssocID="{4C7E5FD4-5BDD-4948-9CD4-9787BFA303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f"/>
        </a:ext>
      </dgm:extLst>
    </dgm:pt>
    <dgm:pt modelId="{CA3B74A1-9DDB-49AA-9D1B-EA913F1922A4}" type="pres">
      <dgm:prSet presAssocID="{4C7E5FD4-5BDD-4948-9CD4-9787BFA303C4}" presName="spaceRect" presStyleCnt="0"/>
      <dgm:spPr/>
    </dgm:pt>
    <dgm:pt modelId="{E54CD7C3-864B-4CF4-94F2-419F34C33CA6}" type="pres">
      <dgm:prSet presAssocID="{4C7E5FD4-5BDD-4948-9CD4-9787BFA303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42CB306-9C0F-4B8C-8FEF-4D1D7FD329B3}" type="presOf" srcId="{22C523F0-3CFE-46E7-A25C-6CE82055155C}" destId="{A987B392-2566-42D4-A1D2-8CA425D4E816}" srcOrd="0" destOrd="0" presId="urn:microsoft.com/office/officeart/2018/2/layout/IconLabelList"/>
    <dgm:cxn modelId="{DAB01C25-26B2-4C54-A483-8F7945EAD7D4}" type="presOf" srcId="{EC06D4FE-E405-4E80-92B0-C5BD609FB6B5}" destId="{58F339C1-DBA6-48DF-BC48-288085157CCF}" srcOrd="0" destOrd="0" presId="urn:microsoft.com/office/officeart/2018/2/layout/IconLabelList"/>
    <dgm:cxn modelId="{D3FE4469-A5C2-425A-A694-2469FC8A7AE1}" type="presOf" srcId="{F6F7E140-B9B7-48CB-898B-A617A9E16DA1}" destId="{1FA30A2D-2D3C-4208-82BA-43879C2B80E1}" srcOrd="0" destOrd="0" presId="urn:microsoft.com/office/officeart/2018/2/layout/IconLabelList"/>
    <dgm:cxn modelId="{15947A6D-5D0F-45C6-89AF-A140A866452A}" srcId="{F6F7E140-B9B7-48CB-898B-A617A9E16DA1}" destId="{22C523F0-3CFE-46E7-A25C-6CE82055155C}" srcOrd="1" destOrd="0" parTransId="{62A7B34F-0481-44E0-A625-223A0BE67F65}" sibTransId="{B6F78AD4-92C7-4A79-BB81-6D31657205A0}"/>
    <dgm:cxn modelId="{C2987476-6382-426D-82AA-E4CF16803EEB}" srcId="{F6F7E140-B9B7-48CB-898B-A617A9E16DA1}" destId="{4C7E5FD4-5BDD-4948-9CD4-9787BFA303C4}" srcOrd="2" destOrd="0" parTransId="{04A3FD82-E376-43C1-895B-ECE2CFA6CF3A}" sibTransId="{58EE21D1-D256-42F5-B9E3-C26D8F29838F}"/>
    <dgm:cxn modelId="{C70D71CB-CA4A-4975-8351-78A7C0F89028}" srcId="{F6F7E140-B9B7-48CB-898B-A617A9E16DA1}" destId="{EC06D4FE-E405-4E80-92B0-C5BD609FB6B5}" srcOrd="0" destOrd="0" parTransId="{15739233-31B2-497C-B1BC-00FC548305DE}" sibTransId="{449C8FDC-AE32-41E5-BD86-DF960E4ABBF7}"/>
    <dgm:cxn modelId="{DA66A5EB-1E58-4C88-B6F1-B4CD3E0666A3}" type="presOf" srcId="{4C7E5FD4-5BDD-4948-9CD4-9787BFA303C4}" destId="{E54CD7C3-864B-4CF4-94F2-419F34C33CA6}" srcOrd="0" destOrd="0" presId="urn:microsoft.com/office/officeart/2018/2/layout/IconLabelList"/>
    <dgm:cxn modelId="{D3FCD1E1-4BC9-40A6-B815-1350C0C5656A}" type="presParOf" srcId="{1FA30A2D-2D3C-4208-82BA-43879C2B80E1}" destId="{45B7D4F3-0243-46DE-9B28-B00CC69F51A5}" srcOrd="0" destOrd="0" presId="urn:microsoft.com/office/officeart/2018/2/layout/IconLabelList"/>
    <dgm:cxn modelId="{06EFDDCE-BBF0-47EA-95C0-A3CEE416940C}" type="presParOf" srcId="{45B7D4F3-0243-46DE-9B28-B00CC69F51A5}" destId="{0E74C0D1-D592-45D3-B4FA-1CEB31EB699C}" srcOrd="0" destOrd="0" presId="urn:microsoft.com/office/officeart/2018/2/layout/IconLabelList"/>
    <dgm:cxn modelId="{37460213-4C56-49FF-8D1C-BDA46FC62CA9}" type="presParOf" srcId="{45B7D4F3-0243-46DE-9B28-B00CC69F51A5}" destId="{2645757C-7ABE-46DD-B6F2-EBF34A0D267A}" srcOrd="1" destOrd="0" presId="urn:microsoft.com/office/officeart/2018/2/layout/IconLabelList"/>
    <dgm:cxn modelId="{2EBBCE55-308E-47A9-898C-8FA458C28323}" type="presParOf" srcId="{45B7D4F3-0243-46DE-9B28-B00CC69F51A5}" destId="{58F339C1-DBA6-48DF-BC48-288085157CCF}" srcOrd="2" destOrd="0" presId="urn:microsoft.com/office/officeart/2018/2/layout/IconLabelList"/>
    <dgm:cxn modelId="{13F0641B-E01D-4147-9BEC-073EC20D3D30}" type="presParOf" srcId="{1FA30A2D-2D3C-4208-82BA-43879C2B80E1}" destId="{DC09FACD-E277-4BCB-9061-0F01C0A69609}" srcOrd="1" destOrd="0" presId="urn:microsoft.com/office/officeart/2018/2/layout/IconLabelList"/>
    <dgm:cxn modelId="{92422D0A-74BD-466B-A55D-9F1590E38FB3}" type="presParOf" srcId="{1FA30A2D-2D3C-4208-82BA-43879C2B80E1}" destId="{1FB7AA9C-9D7C-42BD-9C94-15D17DE533F8}" srcOrd="2" destOrd="0" presId="urn:microsoft.com/office/officeart/2018/2/layout/IconLabelList"/>
    <dgm:cxn modelId="{6EBA38BD-93E4-4106-B7E9-E1E8294F5016}" type="presParOf" srcId="{1FB7AA9C-9D7C-42BD-9C94-15D17DE533F8}" destId="{AA56D746-C336-483F-9DFC-19ECE620E4DE}" srcOrd="0" destOrd="0" presId="urn:microsoft.com/office/officeart/2018/2/layout/IconLabelList"/>
    <dgm:cxn modelId="{A26D6DB9-A786-4259-8917-E40A59ECA9DE}" type="presParOf" srcId="{1FB7AA9C-9D7C-42BD-9C94-15D17DE533F8}" destId="{CF8327D9-FF9C-480D-8343-07B5E839EB3F}" srcOrd="1" destOrd="0" presId="urn:microsoft.com/office/officeart/2018/2/layout/IconLabelList"/>
    <dgm:cxn modelId="{649FF03F-EEA8-413A-8D45-4F4B984F50CD}" type="presParOf" srcId="{1FB7AA9C-9D7C-42BD-9C94-15D17DE533F8}" destId="{A987B392-2566-42D4-A1D2-8CA425D4E816}" srcOrd="2" destOrd="0" presId="urn:microsoft.com/office/officeart/2018/2/layout/IconLabelList"/>
    <dgm:cxn modelId="{36D12FF1-ACA4-44B8-8F88-A88D72C2A227}" type="presParOf" srcId="{1FA30A2D-2D3C-4208-82BA-43879C2B80E1}" destId="{9B60B02F-62E0-4203-B8B2-5ED83F64DBD6}" srcOrd="3" destOrd="0" presId="urn:microsoft.com/office/officeart/2018/2/layout/IconLabelList"/>
    <dgm:cxn modelId="{358D9C25-30AD-4E2C-B166-9261B4764105}" type="presParOf" srcId="{1FA30A2D-2D3C-4208-82BA-43879C2B80E1}" destId="{E46277BC-D35C-4AA6-84D6-78E1FA6082A9}" srcOrd="4" destOrd="0" presId="urn:microsoft.com/office/officeart/2018/2/layout/IconLabelList"/>
    <dgm:cxn modelId="{AC13A3D0-5B48-4739-BCA2-2ED96E755B53}" type="presParOf" srcId="{E46277BC-D35C-4AA6-84D6-78E1FA6082A9}" destId="{39F1505D-CDF0-4D4C-9A00-951948DF281E}" srcOrd="0" destOrd="0" presId="urn:microsoft.com/office/officeart/2018/2/layout/IconLabelList"/>
    <dgm:cxn modelId="{C066A437-ED7B-4618-AA4B-26FF02AD0362}" type="presParOf" srcId="{E46277BC-D35C-4AA6-84D6-78E1FA6082A9}" destId="{CA3B74A1-9DDB-49AA-9D1B-EA913F1922A4}" srcOrd="1" destOrd="0" presId="urn:microsoft.com/office/officeart/2018/2/layout/IconLabelList"/>
    <dgm:cxn modelId="{C1919F6C-CAB0-4C11-B85E-B194555B6ED1}" type="presParOf" srcId="{E46277BC-D35C-4AA6-84D6-78E1FA6082A9}" destId="{E54CD7C3-864B-4CF4-94F2-419F34C33C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B130362-5DD3-4062-BF9A-7E015819168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57ECAC-8743-49E5-9A9C-71BB30C4A6B2}">
      <dgm:prSet/>
      <dgm:spPr/>
      <dgm:t>
        <a:bodyPr/>
        <a:lstStyle/>
        <a:p>
          <a:r>
            <a:rPr lang="fr-CA" b="1"/>
            <a:t>Spray Écologique LimoFresh – Nettoyage Auto Naturel</a:t>
          </a:r>
          <a:endParaRPr lang="en-US"/>
        </a:p>
      </dgm:t>
    </dgm:pt>
    <dgm:pt modelId="{8E0020DE-7BF1-4680-8D2C-28423B4ED756}" type="parTrans" cxnId="{A8300AF8-6A3B-4EE8-B316-12F4F184B28D}">
      <dgm:prSet/>
      <dgm:spPr/>
      <dgm:t>
        <a:bodyPr/>
        <a:lstStyle/>
        <a:p>
          <a:endParaRPr lang="en-US"/>
        </a:p>
      </dgm:t>
    </dgm:pt>
    <dgm:pt modelId="{384DB071-260B-420F-A6F4-CD908A29F50C}" type="sibTrans" cxnId="{A8300AF8-6A3B-4EE8-B316-12F4F184B28D}">
      <dgm:prSet/>
      <dgm:spPr/>
      <dgm:t>
        <a:bodyPr/>
        <a:lstStyle/>
        <a:p>
          <a:endParaRPr lang="en-US"/>
        </a:p>
      </dgm:t>
    </dgm:pt>
    <dgm:pt modelId="{DC99430D-1E64-4E57-94A6-BC5FC56752A6}">
      <dgm:prSet/>
      <dgm:spPr/>
      <dgm:t>
        <a:bodyPr/>
        <a:lstStyle/>
        <a:p>
          <a:r>
            <a:rPr lang="fr-CA"/>
            <a:t>Nettoyez votre véhicule rapidement et sans rinçage grâce au spray LimoFresh, formulé à base de limonène d’agrumes et de colza saponifié.</a:t>
          </a:r>
          <a:br>
            <a:rPr lang="fr-CA"/>
          </a:br>
          <a:r>
            <a:rPr lang="fr-CA"/>
            <a:t>100 % biodégradable, il dégraisse efficacement, ravive la brillance et laisse une fraîche odeur d’agrumes — sans abîmer la carrosserie ni l’environnement.</a:t>
          </a:r>
          <a:endParaRPr lang="en-US"/>
        </a:p>
      </dgm:t>
    </dgm:pt>
    <dgm:pt modelId="{94FD5127-858B-4D37-A250-217EE9E2A6AC}" type="parTrans" cxnId="{23F27629-6DAE-4813-8E25-EA43F314413B}">
      <dgm:prSet/>
      <dgm:spPr/>
      <dgm:t>
        <a:bodyPr/>
        <a:lstStyle/>
        <a:p>
          <a:endParaRPr lang="en-US"/>
        </a:p>
      </dgm:t>
    </dgm:pt>
    <dgm:pt modelId="{171B3EBD-68BB-4909-8DFB-65B4BBD079AF}" type="sibTrans" cxnId="{23F27629-6DAE-4813-8E25-EA43F314413B}">
      <dgm:prSet/>
      <dgm:spPr/>
      <dgm:t>
        <a:bodyPr/>
        <a:lstStyle/>
        <a:p>
          <a:endParaRPr lang="en-US"/>
        </a:p>
      </dgm:t>
    </dgm:pt>
    <dgm:pt modelId="{D627F86A-6610-4422-AAA6-27E903BEDDB5}">
      <dgm:prSet/>
      <dgm:spPr/>
      <dgm:t>
        <a:bodyPr/>
        <a:lstStyle/>
        <a:p>
          <a:r>
            <a:rPr lang="fr-CA"/>
            <a:t>Idéal pour : carrosserie, jantes, plastiques et vitres.</a:t>
          </a:r>
          <a:endParaRPr lang="en-US"/>
        </a:p>
      </dgm:t>
    </dgm:pt>
    <dgm:pt modelId="{CE80283B-88FE-4A63-AA06-5FADDDBEDF4F}" type="parTrans" cxnId="{72A16A0F-F799-4980-9C22-7CB12E463474}">
      <dgm:prSet/>
      <dgm:spPr/>
      <dgm:t>
        <a:bodyPr/>
        <a:lstStyle/>
        <a:p>
          <a:endParaRPr lang="en-US"/>
        </a:p>
      </dgm:t>
    </dgm:pt>
    <dgm:pt modelId="{75748F44-66EA-469F-AAA7-7142A01BDC9C}" type="sibTrans" cxnId="{72A16A0F-F799-4980-9C22-7CB12E463474}">
      <dgm:prSet/>
      <dgm:spPr/>
      <dgm:t>
        <a:bodyPr/>
        <a:lstStyle/>
        <a:p>
          <a:endParaRPr lang="en-US"/>
        </a:p>
      </dgm:t>
    </dgm:pt>
    <dgm:pt modelId="{69DF4AF0-C7AF-459A-B533-96B71C79F774}" type="pres">
      <dgm:prSet presAssocID="{AB130362-5DD3-4062-BF9A-7E0158191686}" presName="linear" presStyleCnt="0">
        <dgm:presLayoutVars>
          <dgm:animLvl val="lvl"/>
          <dgm:resizeHandles val="exact"/>
        </dgm:presLayoutVars>
      </dgm:prSet>
      <dgm:spPr/>
    </dgm:pt>
    <dgm:pt modelId="{EF05ADB4-CB5B-4523-8D55-0C3B419ADAC6}" type="pres">
      <dgm:prSet presAssocID="{9757ECAC-8743-49E5-9A9C-71BB30C4A6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4C8FF0-985D-4CD8-B944-2F8D1E61DE7E}" type="pres">
      <dgm:prSet presAssocID="{384DB071-260B-420F-A6F4-CD908A29F50C}" presName="spacer" presStyleCnt="0"/>
      <dgm:spPr/>
    </dgm:pt>
    <dgm:pt modelId="{BE84B0F5-67B2-4569-9D6B-FC693DF260A7}" type="pres">
      <dgm:prSet presAssocID="{DC99430D-1E64-4E57-94A6-BC5FC56752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7FF784F-8B16-4E56-BA11-795F604D36C0}" type="pres">
      <dgm:prSet presAssocID="{171B3EBD-68BB-4909-8DFB-65B4BBD079AF}" presName="spacer" presStyleCnt="0"/>
      <dgm:spPr/>
    </dgm:pt>
    <dgm:pt modelId="{90363CEF-6BAF-43C2-8641-BD81AC85CBCC}" type="pres">
      <dgm:prSet presAssocID="{D627F86A-6610-4422-AAA6-27E903BEDD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2A16A0F-F799-4980-9C22-7CB12E463474}" srcId="{AB130362-5DD3-4062-BF9A-7E0158191686}" destId="{D627F86A-6610-4422-AAA6-27E903BEDDB5}" srcOrd="2" destOrd="0" parTransId="{CE80283B-88FE-4A63-AA06-5FADDDBEDF4F}" sibTransId="{75748F44-66EA-469F-AAA7-7142A01BDC9C}"/>
    <dgm:cxn modelId="{E4751212-D6C6-40DF-80D9-64278DB942E5}" type="presOf" srcId="{DC99430D-1E64-4E57-94A6-BC5FC56752A6}" destId="{BE84B0F5-67B2-4569-9D6B-FC693DF260A7}" srcOrd="0" destOrd="0" presId="urn:microsoft.com/office/officeart/2005/8/layout/vList2"/>
    <dgm:cxn modelId="{04FF8F25-8F19-4F91-8823-A08AFAC35A48}" type="presOf" srcId="{AB130362-5DD3-4062-BF9A-7E0158191686}" destId="{69DF4AF0-C7AF-459A-B533-96B71C79F774}" srcOrd="0" destOrd="0" presId="urn:microsoft.com/office/officeart/2005/8/layout/vList2"/>
    <dgm:cxn modelId="{3B3E2E28-5ECD-419A-9184-B05BC762788B}" type="presOf" srcId="{9757ECAC-8743-49E5-9A9C-71BB30C4A6B2}" destId="{EF05ADB4-CB5B-4523-8D55-0C3B419ADAC6}" srcOrd="0" destOrd="0" presId="urn:microsoft.com/office/officeart/2005/8/layout/vList2"/>
    <dgm:cxn modelId="{23F27629-6DAE-4813-8E25-EA43F314413B}" srcId="{AB130362-5DD3-4062-BF9A-7E0158191686}" destId="{DC99430D-1E64-4E57-94A6-BC5FC56752A6}" srcOrd="1" destOrd="0" parTransId="{94FD5127-858B-4D37-A250-217EE9E2A6AC}" sibTransId="{171B3EBD-68BB-4909-8DFB-65B4BBD079AF}"/>
    <dgm:cxn modelId="{D5D0256A-B75B-4DE6-BAC1-691320841EF2}" type="presOf" srcId="{D627F86A-6610-4422-AAA6-27E903BEDDB5}" destId="{90363CEF-6BAF-43C2-8641-BD81AC85CBCC}" srcOrd="0" destOrd="0" presId="urn:microsoft.com/office/officeart/2005/8/layout/vList2"/>
    <dgm:cxn modelId="{A8300AF8-6A3B-4EE8-B316-12F4F184B28D}" srcId="{AB130362-5DD3-4062-BF9A-7E0158191686}" destId="{9757ECAC-8743-49E5-9A9C-71BB30C4A6B2}" srcOrd="0" destOrd="0" parTransId="{8E0020DE-7BF1-4680-8D2C-28423B4ED756}" sibTransId="{384DB071-260B-420F-A6F4-CD908A29F50C}"/>
    <dgm:cxn modelId="{6563E41B-6E3F-42FD-82B8-28674EB30EDA}" type="presParOf" srcId="{69DF4AF0-C7AF-459A-B533-96B71C79F774}" destId="{EF05ADB4-CB5B-4523-8D55-0C3B419ADAC6}" srcOrd="0" destOrd="0" presId="urn:microsoft.com/office/officeart/2005/8/layout/vList2"/>
    <dgm:cxn modelId="{20C69359-A55E-4DB0-97A7-CB0D24D94E0E}" type="presParOf" srcId="{69DF4AF0-C7AF-459A-B533-96B71C79F774}" destId="{B44C8FF0-985D-4CD8-B944-2F8D1E61DE7E}" srcOrd="1" destOrd="0" presId="urn:microsoft.com/office/officeart/2005/8/layout/vList2"/>
    <dgm:cxn modelId="{6C44D15D-A02D-4914-936E-DFF106BCE121}" type="presParOf" srcId="{69DF4AF0-C7AF-459A-B533-96B71C79F774}" destId="{BE84B0F5-67B2-4569-9D6B-FC693DF260A7}" srcOrd="2" destOrd="0" presId="urn:microsoft.com/office/officeart/2005/8/layout/vList2"/>
    <dgm:cxn modelId="{FEF2DB3D-9D82-4B72-B199-189332DF0620}" type="presParOf" srcId="{69DF4AF0-C7AF-459A-B533-96B71C79F774}" destId="{A7FF784F-8B16-4E56-BA11-795F604D36C0}" srcOrd="3" destOrd="0" presId="urn:microsoft.com/office/officeart/2005/8/layout/vList2"/>
    <dgm:cxn modelId="{C73FAB77-9646-49B1-8435-120FA47063CC}" type="presParOf" srcId="{69DF4AF0-C7AF-459A-B533-96B71C79F774}" destId="{90363CEF-6BAF-43C2-8641-BD81AC85CBC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D4D890-287E-4192-BAF9-85A6DD4C1A1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EA53138-5907-4255-B2B6-DD797BF1A1E2}">
      <dgm:prSet/>
      <dgm:spPr/>
      <dgm:t>
        <a:bodyPr/>
        <a:lstStyle/>
        <a:p>
          <a:r>
            <a:rPr lang="fr-CA"/>
            <a:t>Nom du produit : LimoFresh Eco Car Cleaner</a:t>
          </a:r>
          <a:endParaRPr lang="en-US"/>
        </a:p>
      </dgm:t>
    </dgm:pt>
    <dgm:pt modelId="{F7BF7A77-471D-4DC4-BAE9-8BA18D856870}" type="parTrans" cxnId="{5C0DC712-B168-4AC5-B620-E6CB0362D274}">
      <dgm:prSet/>
      <dgm:spPr/>
      <dgm:t>
        <a:bodyPr/>
        <a:lstStyle/>
        <a:p>
          <a:endParaRPr lang="en-US"/>
        </a:p>
      </dgm:t>
    </dgm:pt>
    <dgm:pt modelId="{A52A863C-C3B6-49BD-9A2D-603A83C09E04}" type="sibTrans" cxnId="{5C0DC712-B168-4AC5-B620-E6CB0362D274}">
      <dgm:prSet/>
      <dgm:spPr/>
      <dgm:t>
        <a:bodyPr/>
        <a:lstStyle/>
        <a:p>
          <a:endParaRPr lang="en-US"/>
        </a:p>
      </dgm:t>
    </dgm:pt>
    <dgm:pt modelId="{CC8A5367-241D-471C-A607-DD2927FF8C1E}">
      <dgm:prSet/>
      <dgm:spPr/>
      <dgm:t>
        <a:bodyPr/>
        <a:lstStyle/>
        <a:p>
          <a:r>
            <a:rPr lang="fr-CA"/>
            <a:t>Type : Spray nettoyant automobile écologique</a:t>
          </a:r>
          <a:endParaRPr lang="en-US"/>
        </a:p>
      </dgm:t>
    </dgm:pt>
    <dgm:pt modelId="{587FAF46-D1D7-4826-BDE4-49A007AFC21F}" type="parTrans" cxnId="{EEC55BE5-B69F-4793-9C47-663CA37ABA6D}">
      <dgm:prSet/>
      <dgm:spPr/>
      <dgm:t>
        <a:bodyPr/>
        <a:lstStyle/>
        <a:p>
          <a:endParaRPr lang="en-US"/>
        </a:p>
      </dgm:t>
    </dgm:pt>
    <dgm:pt modelId="{0212E207-1DA3-4A72-BDAB-2E9281B25E94}" type="sibTrans" cxnId="{EEC55BE5-B69F-4793-9C47-663CA37ABA6D}">
      <dgm:prSet/>
      <dgm:spPr/>
      <dgm:t>
        <a:bodyPr/>
        <a:lstStyle/>
        <a:p>
          <a:endParaRPr lang="en-US"/>
        </a:p>
      </dgm:t>
    </dgm:pt>
    <dgm:pt modelId="{2D9A20B8-B53C-4A00-B706-F343546014C5}">
      <dgm:prSet/>
      <dgm:spPr/>
      <dgm:t>
        <a:bodyPr/>
        <a:lstStyle/>
        <a:p>
          <a:r>
            <a:rPr lang="fr-CA"/>
            <a:t>Usage : Carrosserie, vitres, jantes, plastiques</a:t>
          </a:r>
          <a:endParaRPr lang="en-US"/>
        </a:p>
      </dgm:t>
    </dgm:pt>
    <dgm:pt modelId="{924012BC-7F69-4DED-B924-9AA59558072C}" type="parTrans" cxnId="{F6EC3113-08F9-421C-B0BF-5280658CD6C6}">
      <dgm:prSet/>
      <dgm:spPr/>
      <dgm:t>
        <a:bodyPr/>
        <a:lstStyle/>
        <a:p>
          <a:endParaRPr lang="en-US"/>
        </a:p>
      </dgm:t>
    </dgm:pt>
    <dgm:pt modelId="{742C0AC6-EAE5-4232-8D52-F15AC6728178}" type="sibTrans" cxnId="{F6EC3113-08F9-421C-B0BF-5280658CD6C6}">
      <dgm:prSet/>
      <dgm:spPr/>
      <dgm:t>
        <a:bodyPr/>
        <a:lstStyle/>
        <a:p>
          <a:endParaRPr lang="en-US"/>
        </a:p>
      </dgm:t>
    </dgm:pt>
    <dgm:pt modelId="{89218F62-78E8-4C34-8B5C-00A5FB1471A6}">
      <dgm:prSet/>
      <dgm:spPr/>
      <dgm:t>
        <a:bodyPr/>
        <a:lstStyle/>
        <a:p>
          <a:r>
            <a:rPr lang="fr-CA"/>
            <a:t>Parfum : Agrumes naturels</a:t>
          </a:r>
          <a:endParaRPr lang="en-US"/>
        </a:p>
      </dgm:t>
    </dgm:pt>
    <dgm:pt modelId="{400CFF0E-6032-4EFA-812D-2BFC818E1CC5}" type="parTrans" cxnId="{9F856F65-3E9C-4D79-B1CF-BA5C0F19100C}">
      <dgm:prSet/>
      <dgm:spPr/>
      <dgm:t>
        <a:bodyPr/>
        <a:lstStyle/>
        <a:p>
          <a:endParaRPr lang="en-US"/>
        </a:p>
      </dgm:t>
    </dgm:pt>
    <dgm:pt modelId="{73F9FBA2-6D9F-4238-A896-171690610628}" type="sibTrans" cxnId="{9F856F65-3E9C-4D79-B1CF-BA5C0F19100C}">
      <dgm:prSet/>
      <dgm:spPr/>
      <dgm:t>
        <a:bodyPr/>
        <a:lstStyle/>
        <a:p>
          <a:endParaRPr lang="en-US"/>
        </a:p>
      </dgm:t>
    </dgm:pt>
    <dgm:pt modelId="{B2339FF9-C4CE-4C00-AA25-7CC3C62ADB0E}">
      <dgm:prSet/>
      <dgm:spPr/>
      <dgm:t>
        <a:bodyPr/>
        <a:lstStyle/>
        <a:p>
          <a:r>
            <a:rPr lang="fr-CA"/>
            <a:t>pH : 6 – 7 (neutre)</a:t>
          </a:r>
          <a:endParaRPr lang="en-US"/>
        </a:p>
      </dgm:t>
    </dgm:pt>
    <dgm:pt modelId="{3A887FB0-5947-4AAA-BAEF-F16D65BC1A26}" type="parTrans" cxnId="{7D1A096C-0096-423D-A9F4-388CF9B77604}">
      <dgm:prSet/>
      <dgm:spPr/>
      <dgm:t>
        <a:bodyPr/>
        <a:lstStyle/>
        <a:p>
          <a:endParaRPr lang="en-US"/>
        </a:p>
      </dgm:t>
    </dgm:pt>
    <dgm:pt modelId="{011C5818-D8ED-4001-A743-4CA6E6F29886}" type="sibTrans" cxnId="{7D1A096C-0096-423D-A9F4-388CF9B77604}">
      <dgm:prSet/>
      <dgm:spPr/>
      <dgm:t>
        <a:bodyPr/>
        <a:lstStyle/>
        <a:p>
          <a:endParaRPr lang="en-US"/>
        </a:p>
      </dgm:t>
    </dgm:pt>
    <dgm:pt modelId="{4B3709B4-3DBF-4F65-9F7D-9510D292E65F}">
      <dgm:prSet/>
      <dgm:spPr/>
      <dgm:t>
        <a:bodyPr/>
        <a:lstStyle/>
        <a:p>
          <a:r>
            <a:rPr lang="fr-CA"/>
            <a:t>Biodegradabilité : 100 %</a:t>
          </a:r>
          <a:endParaRPr lang="en-US"/>
        </a:p>
      </dgm:t>
    </dgm:pt>
    <dgm:pt modelId="{300CA378-B3B3-41EE-8195-B2E0DD04F830}" type="parTrans" cxnId="{399E8B62-AE44-4AD7-9F06-6BB758D8A8E7}">
      <dgm:prSet/>
      <dgm:spPr/>
      <dgm:t>
        <a:bodyPr/>
        <a:lstStyle/>
        <a:p>
          <a:endParaRPr lang="en-US"/>
        </a:p>
      </dgm:t>
    </dgm:pt>
    <dgm:pt modelId="{7485B8AD-939A-4B32-BAFE-578BF8743A71}" type="sibTrans" cxnId="{399E8B62-AE44-4AD7-9F06-6BB758D8A8E7}">
      <dgm:prSet/>
      <dgm:spPr/>
      <dgm:t>
        <a:bodyPr/>
        <a:lstStyle/>
        <a:p>
          <a:endParaRPr lang="en-US"/>
        </a:p>
      </dgm:t>
    </dgm:pt>
    <dgm:pt modelId="{BF2F3025-83CB-488E-B5E1-73E9FF09D697}">
      <dgm:prSet/>
      <dgm:spPr/>
      <dgm:t>
        <a:bodyPr/>
        <a:lstStyle/>
        <a:p>
          <a:r>
            <a:rPr lang="fr-CA"/>
            <a:t>Conditionnement : 500 mL / 1 L</a:t>
          </a:r>
          <a:endParaRPr lang="en-US"/>
        </a:p>
      </dgm:t>
    </dgm:pt>
    <dgm:pt modelId="{C3968418-B344-4556-8248-438C6CB1B36B}" type="parTrans" cxnId="{6123A4E7-E80A-4AF7-8C70-287D60EAF990}">
      <dgm:prSet/>
      <dgm:spPr/>
      <dgm:t>
        <a:bodyPr/>
        <a:lstStyle/>
        <a:p>
          <a:endParaRPr lang="en-US"/>
        </a:p>
      </dgm:t>
    </dgm:pt>
    <dgm:pt modelId="{DCD47C0C-625F-40D6-B261-6CA2EF9EB2CA}" type="sibTrans" cxnId="{6123A4E7-E80A-4AF7-8C70-287D60EAF990}">
      <dgm:prSet/>
      <dgm:spPr/>
      <dgm:t>
        <a:bodyPr/>
        <a:lstStyle/>
        <a:p>
          <a:endParaRPr lang="en-US"/>
        </a:p>
      </dgm:t>
    </dgm:pt>
    <dgm:pt modelId="{654B248F-381B-419C-976F-3CF10B874329}" type="pres">
      <dgm:prSet presAssocID="{3CD4D890-287E-4192-BAF9-85A6DD4C1A11}" presName="vert0" presStyleCnt="0">
        <dgm:presLayoutVars>
          <dgm:dir/>
          <dgm:animOne val="branch"/>
          <dgm:animLvl val="lvl"/>
        </dgm:presLayoutVars>
      </dgm:prSet>
      <dgm:spPr/>
    </dgm:pt>
    <dgm:pt modelId="{C427EB03-845E-41CB-BCE8-F79FDBA53529}" type="pres">
      <dgm:prSet presAssocID="{FEA53138-5907-4255-B2B6-DD797BF1A1E2}" presName="thickLine" presStyleLbl="alignNode1" presStyleIdx="0" presStyleCnt="7"/>
      <dgm:spPr/>
    </dgm:pt>
    <dgm:pt modelId="{71D06AC9-A6BF-438A-AB31-02A4E230D3FE}" type="pres">
      <dgm:prSet presAssocID="{FEA53138-5907-4255-B2B6-DD797BF1A1E2}" presName="horz1" presStyleCnt="0"/>
      <dgm:spPr/>
    </dgm:pt>
    <dgm:pt modelId="{B4EBD983-107D-4A1E-889D-4FEEADEC969B}" type="pres">
      <dgm:prSet presAssocID="{FEA53138-5907-4255-B2B6-DD797BF1A1E2}" presName="tx1" presStyleLbl="revTx" presStyleIdx="0" presStyleCnt="7"/>
      <dgm:spPr/>
    </dgm:pt>
    <dgm:pt modelId="{CA9A03DE-11C2-434F-B094-0FDBA1134725}" type="pres">
      <dgm:prSet presAssocID="{FEA53138-5907-4255-B2B6-DD797BF1A1E2}" presName="vert1" presStyleCnt="0"/>
      <dgm:spPr/>
    </dgm:pt>
    <dgm:pt modelId="{150D0080-7A78-4F11-AD77-A16D8135D6A7}" type="pres">
      <dgm:prSet presAssocID="{CC8A5367-241D-471C-A607-DD2927FF8C1E}" presName="thickLine" presStyleLbl="alignNode1" presStyleIdx="1" presStyleCnt="7"/>
      <dgm:spPr/>
    </dgm:pt>
    <dgm:pt modelId="{88F184A1-E6F0-4FBA-9289-84C2D269DB4A}" type="pres">
      <dgm:prSet presAssocID="{CC8A5367-241D-471C-A607-DD2927FF8C1E}" presName="horz1" presStyleCnt="0"/>
      <dgm:spPr/>
    </dgm:pt>
    <dgm:pt modelId="{33CC56DE-D26D-454F-8258-F813D44DB8B1}" type="pres">
      <dgm:prSet presAssocID="{CC8A5367-241D-471C-A607-DD2927FF8C1E}" presName="tx1" presStyleLbl="revTx" presStyleIdx="1" presStyleCnt="7"/>
      <dgm:spPr/>
    </dgm:pt>
    <dgm:pt modelId="{1F15E45C-B2EB-4049-BE5B-1D33ACC150F5}" type="pres">
      <dgm:prSet presAssocID="{CC8A5367-241D-471C-A607-DD2927FF8C1E}" presName="vert1" presStyleCnt="0"/>
      <dgm:spPr/>
    </dgm:pt>
    <dgm:pt modelId="{38C76445-EE6D-4853-9CCB-4178A961977D}" type="pres">
      <dgm:prSet presAssocID="{2D9A20B8-B53C-4A00-B706-F343546014C5}" presName="thickLine" presStyleLbl="alignNode1" presStyleIdx="2" presStyleCnt="7"/>
      <dgm:spPr/>
    </dgm:pt>
    <dgm:pt modelId="{5A581095-2815-4716-BD85-0034F4E0BF5C}" type="pres">
      <dgm:prSet presAssocID="{2D9A20B8-B53C-4A00-B706-F343546014C5}" presName="horz1" presStyleCnt="0"/>
      <dgm:spPr/>
    </dgm:pt>
    <dgm:pt modelId="{CEC1BFF6-2AE5-45C5-BE1E-BA1E448E1FA3}" type="pres">
      <dgm:prSet presAssocID="{2D9A20B8-B53C-4A00-B706-F343546014C5}" presName="tx1" presStyleLbl="revTx" presStyleIdx="2" presStyleCnt="7"/>
      <dgm:spPr/>
    </dgm:pt>
    <dgm:pt modelId="{612D50F9-ED54-4682-A1B5-FE1F7819A13A}" type="pres">
      <dgm:prSet presAssocID="{2D9A20B8-B53C-4A00-B706-F343546014C5}" presName="vert1" presStyleCnt="0"/>
      <dgm:spPr/>
    </dgm:pt>
    <dgm:pt modelId="{D40B4909-413C-41AA-A65E-B1CD6BDB4778}" type="pres">
      <dgm:prSet presAssocID="{89218F62-78E8-4C34-8B5C-00A5FB1471A6}" presName="thickLine" presStyleLbl="alignNode1" presStyleIdx="3" presStyleCnt="7"/>
      <dgm:spPr/>
    </dgm:pt>
    <dgm:pt modelId="{CF1C8A78-9DBC-4126-87DF-72B574178F8F}" type="pres">
      <dgm:prSet presAssocID="{89218F62-78E8-4C34-8B5C-00A5FB1471A6}" presName="horz1" presStyleCnt="0"/>
      <dgm:spPr/>
    </dgm:pt>
    <dgm:pt modelId="{9EC7D613-16AB-404E-8665-3BAD77996B55}" type="pres">
      <dgm:prSet presAssocID="{89218F62-78E8-4C34-8B5C-00A5FB1471A6}" presName="tx1" presStyleLbl="revTx" presStyleIdx="3" presStyleCnt="7"/>
      <dgm:spPr/>
    </dgm:pt>
    <dgm:pt modelId="{CD48F327-34BB-4B29-A560-1864F47A661F}" type="pres">
      <dgm:prSet presAssocID="{89218F62-78E8-4C34-8B5C-00A5FB1471A6}" presName="vert1" presStyleCnt="0"/>
      <dgm:spPr/>
    </dgm:pt>
    <dgm:pt modelId="{23EBFD09-AC4F-45E8-9E28-4A4E8CB42335}" type="pres">
      <dgm:prSet presAssocID="{B2339FF9-C4CE-4C00-AA25-7CC3C62ADB0E}" presName="thickLine" presStyleLbl="alignNode1" presStyleIdx="4" presStyleCnt="7"/>
      <dgm:spPr/>
    </dgm:pt>
    <dgm:pt modelId="{79C56ED8-EADF-4273-A1DE-6B046A21FDCA}" type="pres">
      <dgm:prSet presAssocID="{B2339FF9-C4CE-4C00-AA25-7CC3C62ADB0E}" presName="horz1" presStyleCnt="0"/>
      <dgm:spPr/>
    </dgm:pt>
    <dgm:pt modelId="{54C6A104-6DB9-4B28-AD85-697A4AD8F41D}" type="pres">
      <dgm:prSet presAssocID="{B2339FF9-C4CE-4C00-AA25-7CC3C62ADB0E}" presName="tx1" presStyleLbl="revTx" presStyleIdx="4" presStyleCnt="7"/>
      <dgm:spPr/>
    </dgm:pt>
    <dgm:pt modelId="{2FBE7839-B33F-4A2F-A75F-F5B866D76B43}" type="pres">
      <dgm:prSet presAssocID="{B2339FF9-C4CE-4C00-AA25-7CC3C62ADB0E}" presName="vert1" presStyleCnt="0"/>
      <dgm:spPr/>
    </dgm:pt>
    <dgm:pt modelId="{FD360C7C-7E73-43AA-B50E-D5A14216B5D3}" type="pres">
      <dgm:prSet presAssocID="{4B3709B4-3DBF-4F65-9F7D-9510D292E65F}" presName="thickLine" presStyleLbl="alignNode1" presStyleIdx="5" presStyleCnt="7"/>
      <dgm:spPr/>
    </dgm:pt>
    <dgm:pt modelId="{0CEE51C6-3352-4D6D-9712-5AAEB48C3DAF}" type="pres">
      <dgm:prSet presAssocID="{4B3709B4-3DBF-4F65-9F7D-9510D292E65F}" presName="horz1" presStyleCnt="0"/>
      <dgm:spPr/>
    </dgm:pt>
    <dgm:pt modelId="{3C28050E-68B0-4B9D-BA37-67713B1FFFB6}" type="pres">
      <dgm:prSet presAssocID="{4B3709B4-3DBF-4F65-9F7D-9510D292E65F}" presName="tx1" presStyleLbl="revTx" presStyleIdx="5" presStyleCnt="7"/>
      <dgm:spPr/>
    </dgm:pt>
    <dgm:pt modelId="{82CD7533-6BCF-4E63-B1E9-A9B05FCB3465}" type="pres">
      <dgm:prSet presAssocID="{4B3709B4-3DBF-4F65-9F7D-9510D292E65F}" presName="vert1" presStyleCnt="0"/>
      <dgm:spPr/>
    </dgm:pt>
    <dgm:pt modelId="{BB7A389D-229B-41B5-BFA2-34E695D1D788}" type="pres">
      <dgm:prSet presAssocID="{BF2F3025-83CB-488E-B5E1-73E9FF09D697}" presName="thickLine" presStyleLbl="alignNode1" presStyleIdx="6" presStyleCnt="7"/>
      <dgm:spPr/>
    </dgm:pt>
    <dgm:pt modelId="{29155DBF-73DA-43BE-983B-944397EF1FA4}" type="pres">
      <dgm:prSet presAssocID="{BF2F3025-83CB-488E-B5E1-73E9FF09D697}" presName="horz1" presStyleCnt="0"/>
      <dgm:spPr/>
    </dgm:pt>
    <dgm:pt modelId="{0B21789D-55BE-4D58-A243-936A68A2E13C}" type="pres">
      <dgm:prSet presAssocID="{BF2F3025-83CB-488E-B5E1-73E9FF09D697}" presName="tx1" presStyleLbl="revTx" presStyleIdx="6" presStyleCnt="7"/>
      <dgm:spPr/>
    </dgm:pt>
    <dgm:pt modelId="{07DB23B9-38E5-4BE0-BB45-3258EF0781DF}" type="pres">
      <dgm:prSet presAssocID="{BF2F3025-83CB-488E-B5E1-73E9FF09D697}" presName="vert1" presStyleCnt="0"/>
      <dgm:spPr/>
    </dgm:pt>
  </dgm:ptLst>
  <dgm:cxnLst>
    <dgm:cxn modelId="{5C0DC712-B168-4AC5-B620-E6CB0362D274}" srcId="{3CD4D890-287E-4192-BAF9-85A6DD4C1A11}" destId="{FEA53138-5907-4255-B2B6-DD797BF1A1E2}" srcOrd="0" destOrd="0" parTransId="{F7BF7A77-471D-4DC4-BAE9-8BA18D856870}" sibTransId="{A52A863C-C3B6-49BD-9A2D-603A83C09E04}"/>
    <dgm:cxn modelId="{F6EC3113-08F9-421C-B0BF-5280658CD6C6}" srcId="{3CD4D890-287E-4192-BAF9-85A6DD4C1A11}" destId="{2D9A20B8-B53C-4A00-B706-F343546014C5}" srcOrd="2" destOrd="0" parTransId="{924012BC-7F69-4DED-B924-9AA59558072C}" sibTransId="{742C0AC6-EAE5-4232-8D52-F15AC6728178}"/>
    <dgm:cxn modelId="{795DD91D-F458-4516-B1D9-CECB8748DC39}" type="presOf" srcId="{2D9A20B8-B53C-4A00-B706-F343546014C5}" destId="{CEC1BFF6-2AE5-45C5-BE1E-BA1E448E1FA3}" srcOrd="0" destOrd="0" presId="urn:microsoft.com/office/officeart/2008/layout/LinedList"/>
    <dgm:cxn modelId="{5E673B2A-F368-400B-94B4-C46CF4D03D25}" type="presOf" srcId="{4B3709B4-3DBF-4F65-9F7D-9510D292E65F}" destId="{3C28050E-68B0-4B9D-BA37-67713B1FFFB6}" srcOrd="0" destOrd="0" presId="urn:microsoft.com/office/officeart/2008/layout/LinedList"/>
    <dgm:cxn modelId="{399E8B62-AE44-4AD7-9F06-6BB758D8A8E7}" srcId="{3CD4D890-287E-4192-BAF9-85A6DD4C1A11}" destId="{4B3709B4-3DBF-4F65-9F7D-9510D292E65F}" srcOrd="5" destOrd="0" parTransId="{300CA378-B3B3-41EE-8195-B2E0DD04F830}" sibTransId="{7485B8AD-939A-4B32-BAFE-578BF8743A71}"/>
    <dgm:cxn modelId="{9F856F65-3E9C-4D79-B1CF-BA5C0F19100C}" srcId="{3CD4D890-287E-4192-BAF9-85A6DD4C1A11}" destId="{89218F62-78E8-4C34-8B5C-00A5FB1471A6}" srcOrd="3" destOrd="0" parTransId="{400CFF0E-6032-4EFA-812D-2BFC818E1CC5}" sibTransId="{73F9FBA2-6D9F-4238-A896-171690610628}"/>
    <dgm:cxn modelId="{7D1A096C-0096-423D-A9F4-388CF9B77604}" srcId="{3CD4D890-287E-4192-BAF9-85A6DD4C1A11}" destId="{B2339FF9-C4CE-4C00-AA25-7CC3C62ADB0E}" srcOrd="4" destOrd="0" parTransId="{3A887FB0-5947-4AAA-BAEF-F16D65BC1A26}" sibTransId="{011C5818-D8ED-4001-A743-4CA6E6F29886}"/>
    <dgm:cxn modelId="{0CCA0B54-1D2E-4044-836B-715554422817}" type="presOf" srcId="{BF2F3025-83CB-488E-B5E1-73E9FF09D697}" destId="{0B21789D-55BE-4D58-A243-936A68A2E13C}" srcOrd="0" destOrd="0" presId="urn:microsoft.com/office/officeart/2008/layout/LinedList"/>
    <dgm:cxn modelId="{506D9E56-9EE4-4D45-AEEB-61666463C54F}" type="presOf" srcId="{3CD4D890-287E-4192-BAF9-85A6DD4C1A11}" destId="{654B248F-381B-419C-976F-3CF10B874329}" srcOrd="0" destOrd="0" presId="urn:microsoft.com/office/officeart/2008/layout/LinedList"/>
    <dgm:cxn modelId="{A619A39C-23A9-4BFB-94BF-99B3846E7436}" type="presOf" srcId="{CC8A5367-241D-471C-A607-DD2927FF8C1E}" destId="{33CC56DE-D26D-454F-8258-F813D44DB8B1}" srcOrd="0" destOrd="0" presId="urn:microsoft.com/office/officeart/2008/layout/LinedList"/>
    <dgm:cxn modelId="{0F9851A5-4F02-484E-9CCE-A23763FF15DF}" type="presOf" srcId="{89218F62-78E8-4C34-8B5C-00A5FB1471A6}" destId="{9EC7D613-16AB-404E-8665-3BAD77996B55}" srcOrd="0" destOrd="0" presId="urn:microsoft.com/office/officeart/2008/layout/LinedList"/>
    <dgm:cxn modelId="{BC0E0BA6-A5B0-4E2B-8F43-47F8ABDCABD9}" type="presOf" srcId="{B2339FF9-C4CE-4C00-AA25-7CC3C62ADB0E}" destId="{54C6A104-6DB9-4B28-AD85-697A4AD8F41D}" srcOrd="0" destOrd="0" presId="urn:microsoft.com/office/officeart/2008/layout/LinedList"/>
    <dgm:cxn modelId="{8E47FADE-E706-46DD-9AC3-16733746528C}" type="presOf" srcId="{FEA53138-5907-4255-B2B6-DD797BF1A1E2}" destId="{B4EBD983-107D-4A1E-889D-4FEEADEC969B}" srcOrd="0" destOrd="0" presId="urn:microsoft.com/office/officeart/2008/layout/LinedList"/>
    <dgm:cxn modelId="{EEC55BE5-B69F-4793-9C47-663CA37ABA6D}" srcId="{3CD4D890-287E-4192-BAF9-85A6DD4C1A11}" destId="{CC8A5367-241D-471C-A607-DD2927FF8C1E}" srcOrd="1" destOrd="0" parTransId="{587FAF46-D1D7-4826-BDE4-49A007AFC21F}" sibTransId="{0212E207-1DA3-4A72-BDAB-2E9281B25E94}"/>
    <dgm:cxn modelId="{6123A4E7-E80A-4AF7-8C70-287D60EAF990}" srcId="{3CD4D890-287E-4192-BAF9-85A6DD4C1A11}" destId="{BF2F3025-83CB-488E-B5E1-73E9FF09D697}" srcOrd="6" destOrd="0" parTransId="{C3968418-B344-4556-8248-438C6CB1B36B}" sibTransId="{DCD47C0C-625F-40D6-B261-6CA2EF9EB2CA}"/>
    <dgm:cxn modelId="{0A2E3630-5506-462E-9A75-507E55F60E2A}" type="presParOf" srcId="{654B248F-381B-419C-976F-3CF10B874329}" destId="{C427EB03-845E-41CB-BCE8-F79FDBA53529}" srcOrd="0" destOrd="0" presId="urn:microsoft.com/office/officeart/2008/layout/LinedList"/>
    <dgm:cxn modelId="{3414349B-859C-4888-8922-82A1781B9C45}" type="presParOf" srcId="{654B248F-381B-419C-976F-3CF10B874329}" destId="{71D06AC9-A6BF-438A-AB31-02A4E230D3FE}" srcOrd="1" destOrd="0" presId="urn:microsoft.com/office/officeart/2008/layout/LinedList"/>
    <dgm:cxn modelId="{C2932041-0C00-447B-B2AD-A7147F5420CE}" type="presParOf" srcId="{71D06AC9-A6BF-438A-AB31-02A4E230D3FE}" destId="{B4EBD983-107D-4A1E-889D-4FEEADEC969B}" srcOrd="0" destOrd="0" presId="urn:microsoft.com/office/officeart/2008/layout/LinedList"/>
    <dgm:cxn modelId="{4DAE8490-5781-415D-9886-38828704CB25}" type="presParOf" srcId="{71D06AC9-A6BF-438A-AB31-02A4E230D3FE}" destId="{CA9A03DE-11C2-434F-B094-0FDBA1134725}" srcOrd="1" destOrd="0" presId="urn:microsoft.com/office/officeart/2008/layout/LinedList"/>
    <dgm:cxn modelId="{FE2AA0A1-C66F-4117-9323-7562636D9B8E}" type="presParOf" srcId="{654B248F-381B-419C-976F-3CF10B874329}" destId="{150D0080-7A78-4F11-AD77-A16D8135D6A7}" srcOrd="2" destOrd="0" presId="urn:microsoft.com/office/officeart/2008/layout/LinedList"/>
    <dgm:cxn modelId="{8F882BA4-DCE6-4562-B3F7-71BBF9FD6EE9}" type="presParOf" srcId="{654B248F-381B-419C-976F-3CF10B874329}" destId="{88F184A1-E6F0-4FBA-9289-84C2D269DB4A}" srcOrd="3" destOrd="0" presId="urn:microsoft.com/office/officeart/2008/layout/LinedList"/>
    <dgm:cxn modelId="{B2F39DA4-1699-411A-BDB2-6DBE508DE712}" type="presParOf" srcId="{88F184A1-E6F0-4FBA-9289-84C2D269DB4A}" destId="{33CC56DE-D26D-454F-8258-F813D44DB8B1}" srcOrd="0" destOrd="0" presId="urn:microsoft.com/office/officeart/2008/layout/LinedList"/>
    <dgm:cxn modelId="{24FCAD60-AA4D-477A-94B5-20780259C853}" type="presParOf" srcId="{88F184A1-E6F0-4FBA-9289-84C2D269DB4A}" destId="{1F15E45C-B2EB-4049-BE5B-1D33ACC150F5}" srcOrd="1" destOrd="0" presId="urn:microsoft.com/office/officeart/2008/layout/LinedList"/>
    <dgm:cxn modelId="{A072494B-09E8-4033-8082-07C987912603}" type="presParOf" srcId="{654B248F-381B-419C-976F-3CF10B874329}" destId="{38C76445-EE6D-4853-9CCB-4178A961977D}" srcOrd="4" destOrd="0" presId="urn:microsoft.com/office/officeart/2008/layout/LinedList"/>
    <dgm:cxn modelId="{3C81E34C-2D64-403D-839B-2CE17BF7E02D}" type="presParOf" srcId="{654B248F-381B-419C-976F-3CF10B874329}" destId="{5A581095-2815-4716-BD85-0034F4E0BF5C}" srcOrd="5" destOrd="0" presId="urn:microsoft.com/office/officeart/2008/layout/LinedList"/>
    <dgm:cxn modelId="{CCD525A9-D6A7-4A7D-B1DA-B65226FBEDC3}" type="presParOf" srcId="{5A581095-2815-4716-BD85-0034F4E0BF5C}" destId="{CEC1BFF6-2AE5-45C5-BE1E-BA1E448E1FA3}" srcOrd="0" destOrd="0" presId="urn:microsoft.com/office/officeart/2008/layout/LinedList"/>
    <dgm:cxn modelId="{8D5B0EC9-0EC8-4F72-B8A5-9AF16947D416}" type="presParOf" srcId="{5A581095-2815-4716-BD85-0034F4E0BF5C}" destId="{612D50F9-ED54-4682-A1B5-FE1F7819A13A}" srcOrd="1" destOrd="0" presId="urn:microsoft.com/office/officeart/2008/layout/LinedList"/>
    <dgm:cxn modelId="{9439F5EF-3CF9-4F49-AF33-80CEC47267C9}" type="presParOf" srcId="{654B248F-381B-419C-976F-3CF10B874329}" destId="{D40B4909-413C-41AA-A65E-B1CD6BDB4778}" srcOrd="6" destOrd="0" presId="urn:microsoft.com/office/officeart/2008/layout/LinedList"/>
    <dgm:cxn modelId="{ADF067FA-822C-4D1A-9AD4-BBF6E8C0E5FF}" type="presParOf" srcId="{654B248F-381B-419C-976F-3CF10B874329}" destId="{CF1C8A78-9DBC-4126-87DF-72B574178F8F}" srcOrd="7" destOrd="0" presId="urn:microsoft.com/office/officeart/2008/layout/LinedList"/>
    <dgm:cxn modelId="{AB628F13-BC18-4ECE-8F30-D171A07573E8}" type="presParOf" srcId="{CF1C8A78-9DBC-4126-87DF-72B574178F8F}" destId="{9EC7D613-16AB-404E-8665-3BAD77996B55}" srcOrd="0" destOrd="0" presId="urn:microsoft.com/office/officeart/2008/layout/LinedList"/>
    <dgm:cxn modelId="{5754335F-83BF-4294-A150-4AB2489ED980}" type="presParOf" srcId="{CF1C8A78-9DBC-4126-87DF-72B574178F8F}" destId="{CD48F327-34BB-4B29-A560-1864F47A661F}" srcOrd="1" destOrd="0" presId="urn:microsoft.com/office/officeart/2008/layout/LinedList"/>
    <dgm:cxn modelId="{A60D81DC-7667-42EF-AC80-7C10C4ED244F}" type="presParOf" srcId="{654B248F-381B-419C-976F-3CF10B874329}" destId="{23EBFD09-AC4F-45E8-9E28-4A4E8CB42335}" srcOrd="8" destOrd="0" presId="urn:microsoft.com/office/officeart/2008/layout/LinedList"/>
    <dgm:cxn modelId="{E8CAF770-87F2-4B40-9E30-357121708E94}" type="presParOf" srcId="{654B248F-381B-419C-976F-3CF10B874329}" destId="{79C56ED8-EADF-4273-A1DE-6B046A21FDCA}" srcOrd="9" destOrd="0" presId="urn:microsoft.com/office/officeart/2008/layout/LinedList"/>
    <dgm:cxn modelId="{DB73938A-9D75-42F2-98F9-02F0CCCF5A70}" type="presParOf" srcId="{79C56ED8-EADF-4273-A1DE-6B046A21FDCA}" destId="{54C6A104-6DB9-4B28-AD85-697A4AD8F41D}" srcOrd="0" destOrd="0" presId="urn:microsoft.com/office/officeart/2008/layout/LinedList"/>
    <dgm:cxn modelId="{BCC8C564-078D-44E7-9594-2FB48D2E1459}" type="presParOf" srcId="{79C56ED8-EADF-4273-A1DE-6B046A21FDCA}" destId="{2FBE7839-B33F-4A2F-A75F-F5B866D76B43}" srcOrd="1" destOrd="0" presId="urn:microsoft.com/office/officeart/2008/layout/LinedList"/>
    <dgm:cxn modelId="{11397B72-3EDA-42C3-A462-DA5593C3D09E}" type="presParOf" srcId="{654B248F-381B-419C-976F-3CF10B874329}" destId="{FD360C7C-7E73-43AA-B50E-D5A14216B5D3}" srcOrd="10" destOrd="0" presId="urn:microsoft.com/office/officeart/2008/layout/LinedList"/>
    <dgm:cxn modelId="{564518E8-A69A-4306-83BB-3E82F14A6DCB}" type="presParOf" srcId="{654B248F-381B-419C-976F-3CF10B874329}" destId="{0CEE51C6-3352-4D6D-9712-5AAEB48C3DAF}" srcOrd="11" destOrd="0" presId="urn:microsoft.com/office/officeart/2008/layout/LinedList"/>
    <dgm:cxn modelId="{1340602F-EF62-4BF5-B4C5-D334CF6DB2F9}" type="presParOf" srcId="{0CEE51C6-3352-4D6D-9712-5AAEB48C3DAF}" destId="{3C28050E-68B0-4B9D-BA37-67713B1FFFB6}" srcOrd="0" destOrd="0" presId="urn:microsoft.com/office/officeart/2008/layout/LinedList"/>
    <dgm:cxn modelId="{3B2DB199-2DEC-4E9F-B5EF-5794B41BCEFC}" type="presParOf" srcId="{0CEE51C6-3352-4D6D-9712-5AAEB48C3DAF}" destId="{82CD7533-6BCF-4E63-B1E9-A9B05FCB3465}" srcOrd="1" destOrd="0" presId="urn:microsoft.com/office/officeart/2008/layout/LinedList"/>
    <dgm:cxn modelId="{294D49B2-6705-4236-B311-E411D4E836AC}" type="presParOf" srcId="{654B248F-381B-419C-976F-3CF10B874329}" destId="{BB7A389D-229B-41B5-BFA2-34E695D1D788}" srcOrd="12" destOrd="0" presId="urn:microsoft.com/office/officeart/2008/layout/LinedList"/>
    <dgm:cxn modelId="{2C49ECC2-0527-420A-B838-D3ABF6737605}" type="presParOf" srcId="{654B248F-381B-419C-976F-3CF10B874329}" destId="{29155DBF-73DA-43BE-983B-944397EF1FA4}" srcOrd="13" destOrd="0" presId="urn:microsoft.com/office/officeart/2008/layout/LinedList"/>
    <dgm:cxn modelId="{A3F42A3C-9381-4592-86C8-3CCA1497CEA0}" type="presParOf" srcId="{29155DBF-73DA-43BE-983B-944397EF1FA4}" destId="{0B21789D-55BE-4D58-A243-936A68A2E13C}" srcOrd="0" destOrd="0" presId="urn:microsoft.com/office/officeart/2008/layout/LinedList"/>
    <dgm:cxn modelId="{A702E279-E676-4FD2-B595-088C73209C0C}" type="presParOf" srcId="{29155DBF-73DA-43BE-983B-944397EF1FA4}" destId="{07DB23B9-38E5-4BE0-BB45-3258EF0781D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4ABDE2-F9D4-476D-ABF5-FCD0605DC4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F94323-3130-44A5-A9BF-F2397406D53F}">
      <dgm:prSet/>
      <dgm:spPr/>
      <dgm:t>
        <a:bodyPr/>
        <a:lstStyle/>
        <a:p>
          <a:r>
            <a:rPr lang="en-US" b="0" i="0"/>
            <a:t>• Réseaux sociaux</a:t>
          </a:r>
          <a:endParaRPr lang="en-US"/>
        </a:p>
      </dgm:t>
    </dgm:pt>
    <dgm:pt modelId="{DCA79449-7ED3-4647-A1AE-3010C7720F6A}" type="parTrans" cxnId="{1CDE916F-79CB-4BDE-A27D-C3535952564B}">
      <dgm:prSet/>
      <dgm:spPr/>
      <dgm:t>
        <a:bodyPr/>
        <a:lstStyle/>
        <a:p>
          <a:endParaRPr lang="en-US"/>
        </a:p>
      </dgm:t>
    </dgm:pt>
    <dgm:pt modelId="{A8B657F7-DB89-4DAC-821B-5C3203CE674D}" type="sibTrans" cxnId="{1CDE916F-79CB-4BDE-A27D-C3535952564B}">
      <dgm:prSet/>
      <dgm:spPr/>
      <dgm:t>
        <a:bodyPr/>
        <a:lstStyle/>
        <a:p>
          <a:endParaRPr lang="en-US"/>
        </a:p>
      </dgm:t>
    </dgm:pt>
    <dgm:pt modelId="{E8E9B3AE-E8DD-4510-9403-86B4039A1CF3}">
      <dgm:prSet/>
      <dgm:spPr/>
      <dgm:t>
        <a:bodyPr/>
        <a:lstStyle/>
        <a:p>
          <a:r>
            <a:rPr lang="en-US" b="0" i="0"/>
            <a:t>• Flyers et campus</a:t>
          </a:r>
          <a:endParaRPr lang="en-US"/>
        </a:p>
      </dgm:t>
    </dgm:pt>
    <dgm:pt modelId="{9529BBF7-368C-4AD2-BB73-C6ED689AF90F}" type="parTrans" cxnId="{025BC46B-40C0-4AC8-B3AF-6EDD3A9F4AB9}">
      <dgm:prSet/>
      <dgm:spPr/>
      <dgm:t>
        <a:bodyPr/>
        <a:lstStyle/>
        <a:p>
          <a:endParaRPr lang="en-US"/>
        </a:p>
      </dgm:t>
    </dgm:pt>
    <dgm:pt modelId="{84D63608-05FB-473F-997F-DE5166AF34E1}" type="sibTrans" cxnId="{025BC46B-40C0-4AC8-B3AF-6EDD3A9F4AB9}">
      <dgm:prSet/>
      <dgm:spPr/>
      <dgm:t>
        <a:bodyPr/>
        <a:lstStyle/>
        <a:p>
          <a:endParaRPr lang="en-US"/>
        </a:p>
      </dgm:t>
    </dgm:pt>
    <dgm:pt modelId="{CF99F0BC-5DD2-4FDD-A94B-F68B4A9FF384}">
      <dgm:prSet/>
      <dgm:spPr/>
      <dgm:t>
        <a:bodyPr/>
        <a:lstStyle/>
        <a:p>
          <a:r>
            <a:rPr lang="en-US" b="0" i="0"/>
            <a:t>• Programme de parrainage</a:t>
          </a:r>
          <a:endParaRPr lang="en-US"/>
        </a:p>
      </dgm:t>
    </dgm:pt>
    <dgm:pt modelId="{7B58C65D-1143-49AD-86C9-4A4032028AF4}" type="parTrans" cxnId="{AF190606-B502-4486-A443-8D56FBEE29C5}">
      <dgm:prSet/>
      <dgm:spPr/>
      <dgm:t>
        <a:bodyPr/>
        <a:lstStyle/>
        <a:p>
          <a:endParaRPr lang="en-US"/>
        </a:p>
      </dgm:t>
    </dgm:pt>
    <dgm:pt modelId="{0779ECE6-35CB-418D-B737-A83FB6D99D49}" type="sibTrans" cxnId="{AF190606-B502-4486-A443-8D56FBEE29C5}">
      <dgm:prSet/>
      <dgm:spPr/>
      <dgm:t>
        <a:bodyPr/>
        <a:lstStyle/>
        <a:p>
          <a:endParaRPr lang="en-US"/>
        </a:p>
      </dgm:t>
    </dgm:pt>
    <dgm:pt modelId="{772688FE-40A5-41EC-AA4E-8543C8D90B7F}">
      <dgm:prSet/>
      <dgm:spPr/>
      <dgm:t>
        <a:bodyPr/>
        <a:lstStyle/>
        <a:p>
          <a:r>
            <a:rPr lang="en-US" b="0" i="0"/>
            <a:t>• Offres de lancement</a:t>
          </a:r>
          <a:endParaRPr lang="en-US"/>
        </a:p>
      </dgm:t>
    </dgm:pt>
    <dgm:pt modelId="{4DCF49B5-78C7-4829-8314-9E281961282B}" type="parTrans" cxnId="{5CC041FA-DD90-44B0-B89D-7B0121AA3024}">
      <dgm:prSet/>
      <dgm:spPr/>
      <dgm:t>
        <a:bodyPr/>
        <a:lstStyle/>
        <a:p>
          <a:endParaRPr lang="en-US"/>
        </a:p>
      </dgm:t>
    </dgm:pt>
    <dgm:pt modelId="{680EED36-B511-44DC-A21C-56D870174E86}" type="sibTrans" cxnId="{5CC041FA-DD90-44B0-B89D-7B0121AA3024}">
      <dgm:prSet/>
      <dgm:spPr/>
      <dgm:t>
        <a:bodyPr/>
        <a:lstStyle/>
        <a:p>
          <a:endParaRPr lang="en-US"/>
        </a:p>
      </dgm:t>
    </dgm:pt>
    <dgm:pt modelId="{B6C90B56-D1C9-4A28-8221-3AD99A69567E}" type="pres">
      <dgm:prSet presAssocID="{E04ABDE2-F9D4-476D-ABF5-FCD0605DC40F}" presName="root" presStyleCnt="0">
        <dgm:presLayoutVars>
          <dgm:dir/>
          <dgm:resizeHandles val="exact"/>
        </dgm:presLayoutVars>
      </dgm:prSet>
      <dgm:spPr/>
    </dgm:pt>
    <dgm:pt modelId="{0B693766-5D31-4F99-9FB0-CB6EF91396E7}" type="pres">
      <dgm:prSet presAssocID="{63F94323-3130-44A5-A9BF-F2397406D53F}" presName="compNode" presStyleCnt="0"/>
      <dgm:spPr/>
    </dgm:pt>
    <dgm:pt modelId="{85B94027-861A-4511-8659-198B5E4667A1}" type="pres">
      <dgm:prSet presAssocID="{63F94323-3130-44A5-A9BF-F2397406D53F}" presName="bgRect" presStyleLbl="bgShp" presStyleIdx="0" presStyleCnt="4"/>
      <dgm:spPr/>
    </dgm:pt>
    <dgm:pt modelId="{EE3DFD00-4C0F-41A5-944E-C9EDDA932918}" type="pres">
      <dgm:prSet presAssocID="{63F94323-3130-44A5-A9BF-F2397406D5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05910B48-1316-46E2-888D-D2EA2B80B8A7}" type="pres">
      <dgm:prSet presAssocID="{63F94323-3130-44A5-A9BF-F2397406D53F}" presName="spaceRect" presStyleCnt="0"/>
      <dgm:spPr/>
    </dgm:pt>
    <dgm:pt modelId="{B97636DD-7E2E-450F-806D-0A7A3344EF53}" type="pres">
      <dgm:prSet presAssocID="{63F94323-3130-44A5-A9BF-F2397406D53F}" presName="parTx" presStyleLbl="revTx" presStyleIdx="0" presStyleCnt="4">
        <dgm:presLayoutVars>
          <dgm:chMax val="0"/>
          <dgm:chPref val="0"/>
        </dgm:presLayoutVars>
      </dgm:prSet>
      <dgm:spPr/>
    </dgm:pt>
    <dgm:pt modelId="{00F9F064-030E-4EC1-8A5E-9183E1C4F21C}" type="pres">
      <dgm:prSet presAssocID="{A8B657F7-DB89-4DAC-821B-5C3203CE674D}" presName="sibTrans" presStyleCnt="0"/>
      <dgm:spPr/>
    </dgm:pt>
    <dgm:pt modelId="{7D842420-4723-476E-B719-518BBAC49B71}" type="pres">
      <dgm:prSet presAssocID="{E8E9B3AE-E8DD-4510-9403-86B4039A1CF3}" presName="compNode" presStyleCnt="0"/>
      <dgm:spPr/>
    </dgm:pt>
    <dgm:pt modelId="{D60AA18E-65B2-4BC6-9DD5-5C092F7669B4}" type="pres">
      <dgm:prSet presAssocID="{E8E9B3AE-E8DD-4510-9403-86B4039A1CF3}" presName="bgRect" presStyleLbl="bgShp" presStyleIdx="1" presStyleCnt="4"/>
      <dgm:spPr/>
    </dgm:pt>
    <dgm:pt modelId="{A48553E5-7259-4310-8484-50FE0E51C8AB}" type="pres">
      <dgm:prSet presAssocID="{E8E9B3AE-E8DD-4510-9403-86B4039A1C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urnal"/>
        </a:ext>
      </dgm:extLst>
    </dgm:pt>
    <dgm:pt modelId="{D7A3DC96-2DBA-4AA5-8259-F7AD5DD36FE6}" type="pres">
      <dgm:prSet presAssocID="{E8E9B3AE-E8DD-4510-9403-86B4039A1CF3}" presName="spaceRect" presStyleCnt="0"/>
      <dgm:spPr/>
    </dgm:pt>
    <dgm:pt modelId="{5E1374A9-33DD-497C-8C9D-011B88205A92}" type="pres">
      <dgm:prSet presAssocID="{E8E9B3AE-E8DD-4510-9403-86B4039A1CF3}" presName="parTx" presStyleLbl="revTx" presStyleIdx="1" presStyleCnt="4">
        <dgm:presLayoutVars>
          <dgm:chMax val="0"/>
          <dgm:chPref val="0"/>
        </dgm:presLayoutVars>
      </dgm:prSet>
      <dgm:spPr/>
    </dgm:pt>
    <dgm:pt modelId="{EC9AB5E4-123C-49D5-B045-4459DCB4F979}" type="pres">
      <dgm:prSet presAssocID="{84D63608-05FB-473F-997F-DE5166AF34E1}" presName="sibTrans" presStyleCnt="0"/>
      <dgm:spPr/>
    </dgm:pt>
    <dgm:pt modelId="{758CD10E-C196-4F22-A9B2-E054A540C86E}" type="pres">
      <dgm:prSet presAssocID="{CF99F0BC-5DD2-4FDD-A94B-F68B4A9FF384}" presName="compNode" presStyleCnt="0"/>
      <dgm:spPr/>
    </dgm:pt>
    <dgm:pt modelId="{D35619E8-DE39-4693-94B7-2632AA08A12F}" type="pres">
      <dgm:prSet presAssocID="{CF99F0BC-5DD2-4FDD-A94B-F68B4A9FF384}" presName="bgRect" presStyleLbl="bgShp" presStyleIdx="2" presStyleCnt="4"/>
      <dgm:spPr/>
    </dgm:pt>
    <dgm:pt modelId="{D9E84312-8B22-4FDA-8D71-D2C588CDCB2D}" type="pres">
      <dgm:prSet presAssocID="{CF99F0BC-5DD2-4FDD-A94B-F68B4A9FF3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an"/>
        </a:ext>
      </dgm:extLst>
    </dgm:pt>
    <dgm:pt modelId="{8CB514C7-ED5F-4E9E-932E-B578FF00B63F}" type="pres">
      <dgm:prSet presAssocID="{CF99F0BC-5DD2-4FDD-A94B-F68B4A9FF384}" presName="spaceRect" presStyleCnt="0"/>
      <dgm:spPr/>
    </dgm:pt>
    <dgm:pt modelId="{6C6914F7-7956-4313-B4BC-CD02813F87BE}" type="pres">
      <dgm:prSet presAssocID="{CF99F0BC-5DD2-4FDD-A94B-F68B4A9FF384}" presName="parTx" presStyleLbl="revTx" presStyleIdx="2" presStyleCnt="4">
        <dgm:presLayoutVars>
          <dgm:chMax val="0"/>
          <dgm:chPref val="0"/>
        </dgm:presLayoutVars>
      </dgm:prSet>
      <dgm:spPr/>
    </dgm:pt>
    <dgm:pt modelId="{D5680336-74B2-4D88-B424-69450FBF6CFD}" type="pres">
      <dgm:prSet presAssocID="{0779ECE6-35CB-418D-B737-A83FB6D99D49}" presName="sibTrans" presStyleCnt="0"/>
      <dgm:spPr/>
    </dgm:pt>
    <dgm:pt modelId="{4BA2EBFD-788B-4A3E-A2E7-D520A840A58E}" type="pres">
      <dgm:prSet presAssocID="{772688FE-40A5-41EC-AA4E-8543C8D90B7F}" presName="compNode" presStyleCnt="0"/>
      <dgm:spPr/>
    </dgm:pt>
    <dgm:pt modelId="{6BF18952-17A7-48BE-A47B-D15D66148204}" type="pres">
      <dgm:prSet presAssocID="{772688FE-40A5-41EC-AA4E-8543C8D90B7F}" presName="bgRect" presStyleLbl="bgShp" presStyleIdx="3" presStyleCnt="4"/>
      <dgm:spPr/>
    </dgm:pt>
    <dgm:pt modelId="{E1ADA675-D0A2-40DF-BABA-65EC9BEA7FB0}" type="pres">
      <dgm:prSet presAssocID="{772688FE-40A5-41EC-AA4E-8543C8D90B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541F50C0-501D-4F11-9DF2-945FCE1D4605}" type="pres">
      <dgm:prSet presAssocID="{772688FE-40A5-41EC-AA4E-8543C8D90B7F}" presName="spaceRect" presStyleCnt="0"/>
      <dgm:spPr/>
    </dgm:pt>
    <dgm:pt modelId="{77F5C2B5-7063-4E2C-B119-6C465BFAE2D0}" type="pres">
      <dgm:prSet presAssocID="{772688FE-40A5-41EC-AA4E-8543C8D90B7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F190606-B502-4486-A443-8D56FBEE29C5}" srcId="{E04ABDE2-F9D4-476D-ABF5-FCD0605DC40F}" destId="{CF99F0BC-5DD2-4FDD-A94B-F68B4A9FF384}" srcOrd="2" destOrd="0" parTransId="{7B58C65D-1143-49AD-86C9-4A4032028AF4}" sibTransId="{0779ECE6-35CB-418D-B737-A83FB6D99D49}"/>
    <dgm:cxn modelId="{7C832412-685F-4C87-A009-CB8146619D74}" type="presOf" srcId="{E8E9B3AE-E8DD-4510-9403-86B4039A1CF3}" destId="{5E1374A9-33DD-497C-8C9D-011B88205A92}" srcOrd="0" destOrd="0" presId="urn:microsoft.com/office/officeart/2018/2/layout/IconVerticalSolidList"/>
    <dgm:cxn modelId="{F33C5A27-0A55-449B-AA5B-A94218F1A558}" type="presOf" srcId="{E04ABDE2-F9D4-476D-ABF5-FCD0605DC40F}" destId="{B6C90B56-D1C9-4A28-8221-3AD99A69567E}" srcOrd="0" destOrd="0" presId="urn:microsoft.com/office/officeart/2018/2/layout/IconVerticalSolidList"/>
    <dgm:cxn modelId="{598FEC30-F162-4FE1-B9D3-250AD03AB8FC}" type="presOf" srcId="{CF99F0BC-5DD2-4FDD-A94B-F68B4A9FF384}" destId="{6C6914F7-7956-4313-B4BC-CD02813F87BE}" srcOrd="0" destOrd="0" presId="urn:microsoft.com/office/officeart/2018/2/layout/IconVerticalSolidList"/>
    <dgm:cxn modelId="{025BC46B-40C0-4AC8-B3AF-6EDD3A9F4AB9}" srcId="{E04ABDE2-F9D4-476D-ABF5-FCD0605DC40F}" destId="{E8E9B3AE-E8DD-4510-9403-86B4039A1CF3}" srcOrd="1" destOrd="0" parTransId="{9529BBF7-368C-4AD2-BB73-C6ED689AF90F}" sibTransId="{84D63608-05FB-473F-997F-DE5166AF34E1}"/>
    <dgm:cxn modelId="{1CDE916F-79CB-4BDE-A27D-C3535952564B}" srcId="{E04ABDE2-F9D4-476D-ABF5-FCD0605DC40F}" destId="{63F94323-3130-44A5-A9BF-F2397406D53F}" srcOrd="0" destOrd="0" parTransId="{DCA79449-7ED3-4647-A1AE-3010C7720F6A}" sibTransId="{A8B657F7-DB89-4DAC-821B-5C3203CE674D}"/>
    <dgm:cxn modelId="{A6D2FC84-AC15-431C-A993-DFBDF09E6AC6}" type="presOf" srcId="{772688FE-40A5-41EC-AA4E-8543C8D90B7F}" destId="{77F5C2B5-7063-4E2C-B119-6C465BFAE2D0}" srcOrd="0" destOrd="0" presId="urn:microsoft.com/office/officeart/2018/2/layout/IconVerticalSolidList"/>
    <dgm:cxn modelId="{CFF2D6D8-B99C-4B3F-9283-05290BF4D35D}" type="presOf" srcId="{63F94323-3130-44A5-A9BF-F2397406D53F}" destId="{B97636DD-7E2E-450F-806D-0A7A3344EF53}" srcOrd="0" destOrd="0" presId="urn:microsoft.com/office/officeart/2018/2/layout/IconVerticalSolidList"/>
    <dgm:cxn modelId="{5CC041FA-DD90-44B0-B89D-7B0121AA3024}" srcId="{E04ABDE2-F9D4-476D-ABF5-FCD0605DC40F}" destId="{772688FE-40A5-41EC-AA4E-8543C8D90B7F}" srcOrd="3" destOrd="0" parTransId="{4DCF49B5-78C7-4829-8314-9E281961282B}" sibTransId="{680EED36-B511-44DC-A21C-56D870174E86}"/>
    <dgm:cxn modelId="{B5532470-7ABA-4E99-86A2-10BA99C75166}" type="presParOf" srcId="{B6C90B56-D1C9-4A28-8221-3AD99A69567E}" destId="{0B693766-5D31-4F99-9FB0-CB6EF91396E7}" srcOrd="0" destOrd="0" presId="urn:microsoft.com/office/officeart/2018/2/layout/IconVerticalSolidList"/>
    <dgm:cxn modelId="{07D6E82F-043F-4609-A3D4-C5577FF994BD}" type="presParOf" srcId="{0B693766-5D31-4F99-9FB0-CB6EF91396E7}" destId="{85B94027-861A-4511-8659-198B5E4667A1}" srcOrd="0" destOrd="0" presId="urn:microsoft.com/office/officeart/2018/2/layout/IconVerticalSolidList"/>
    <dgm:cxn modelId="{F158E9E8-AA7B-45E3-B906-87FACA362213}" type="presParOf" srcId="{0B693766-5D31-4F99-9FB0-CB6EF91396E7}" destId="{EE3DFD00-4C0F-41A5-944E-C9EDDA932918}" srcOrd="1" destOrd="0" presId="urn:microsoft.com/office/officeart/2018/2/layout/IconVerticalSolidList"/>
    <dgm:cxn modelId="{38347BFF-E74F-4C2E-9CAD-BA31C9642847}" type="presParOf" srcId="{0B693766-5D31-4F99-9FB0-CB6EF91396E7}" destId="{05910B48-1316-46E2-888D-D2EA2B80B8A7}" srcOrd="2" destOrd="0" presId="urn:microsoft.com/office/officeart/2018/2/layout/IconVerticalSolidList"/>
    <dgm:cxn modelId="{15CD10F1-E993-4DB9-8F4B-DA6E1B708677}" type="presParOf" srcId="{0B693766-5D31-4F99-9FB0-CB6EF91396E7}" destId="{B97636DD-7E2E-450F-806D-0A7A3344EF53}" srcOrd="3" destOrd="0" presId="urn:microsoft.com/office/officeart/2018/2/layout/IconVerticalSolidList"/>
    <dgm:cxn modelId="{928BB017-1E7B-452F-96B3-8D8749EC3288}" type="presParOf" srcId="{B6C90B56-D1C9-4A28-8221-3AD99A69567E}" destId="{00F9F064-030E-4EC1-8A5E-9183E1C4F21C}" srcOrd="1" destOrd="0" presId="urn:microsoft.com/office/officeart/2018/2/layout/IconVerticalSolidList"/>
    <dgm:cxn modelId="{ADC7D07D-5D6C-4AE0-9B01-9514259B169D}" type="presParOf" srcId="{B6C90B56-D1C9-4A28-8221-3AD99A69567E}" destId="{7D842420-4723-476E-B719-518BBAC49B71}" srcOrd="2" destOrd="0" presId="urn:microsoft.com/office/officeart/2018/2/layout/IconVerticalSolidList"/>
    <dgm:cxn modelId="{9B679397-FF80-4639-AE19-05AB97DE7548}" type="presParOf" srcId="{7D842420-4723-476E-B719-518BBAC49B71}" destId="{D60AA18E-65B2-4BC6-9DD5-5C092F7669B4}" srcOrd="0" destOrd="0" presId="urn:microsoft.com/office/officeart/2018/2/layout/IconVerticalSolidList"/>
    <dgm:cxn modelId="{20E9378D-E9F7-4EF9-ABC1-D01934149FA4}" type="presParOf" srcId="{7D842420-4723-476E-B719-518BBAC49B71}" destId="{A48553E5-7259-4310-8484-50FE0E51C8AB}" srcOrd="1" destOrd="0" presId="urn:microsoft.com/office/officeart/2018/2/layout/IconVerticalSolidList"/>
    <dgm:cxn modelId="{69268D56-7005-4186-94AF-F96B407100C0}" type="presParOf" srcId="{7D842420-4723-476E-B719-518BBAC49B71}" destId="{D7A3DC96-2DBA-4AA5-8259-F7AD5DD36FE6}" srcOrd="2" destOrd="0" presId="urn:microsoft.com/office/officeart/2018/2/layout/IconVerticalSolidList"/>
    <dgm:cxn modelId="{F925B57A-BE5A-4331-9753-37219A5661B5}" type="presParOf" srcId="{7D842420-4723-476E-B719-518BBAC49B71}" destId="{5E1374A9-33DD-497C-8C9D-011B88205A92}" srcOrd="3" destOrd="0" presId="urn:microsoft.com/office/officeart/2018/2/layout/IconVerticalSolidList"/>
    <dgm:cxn modelId="{14A72600-E681-4AE8-AE11-8C1EEEDC2C39}" type="presParOf" srcId="{B6C90B56-D1C9-4A28-8221-3AD99A69567E}" destId="{EC9AB5E4-123C-49D5-B045-4459DCB4F979}" srcOrd="3" destOrd="0" presId="urn:microsoft.com/office/officeart/2018/2/layout/IconVerticalSolidList"/>
    <dgm:cxn modelId="{A346B55D-5FCD-4CE7-962C-25138E1395CA}" type="presParOf" srcId="{B6C90B56-D1C9-4A28-8221-3AD99A69567E}" destId="{758CD10E-C196-4F22-A9B2-E054A540C86E}" srcOrd="4" destOrd="0" presId="urn:microsoft.com/office/officeart/2018/2/layout/IconVerticalSolidList"/>
    <dgm:cxn modelId="{47295734-CD0E-4D2A-9FFD-9B891116A4B9}" type="presParOf" srcId="{758CD10E-C196-4F22-A9B2-E054A540C86E}" destId="{D35619E8-DE39-4693-94B7-2632AA08A12F}" srcOrd="0" destOrd="0" presId="urn:microsoft.com/office/officeart/2018/2/layout/IconVerticalSolidList"/>
    <dgm:cxn modelId="{759988E2-3148-4D01-B74A-6486C9AC0C2F}" type="presParOf" srcId="{758CD10E-C196-4F22-A9B2-E054A540C86E}" destId="{D9E84312-8B22-4FDA-8D71-D2C588CDCB2D}" srcOrd="1" destOrd="0" presId="urn:microsoft.com/office/officeart/2018/2/layout/IconVerticalSolidList"/>
    <dgm:cxn modelId="{D92A8BDE-8270-456C-BC70-422AC8D48156}" type="presParOf" srcId="{758CD10E-C196-4F22-A9B2-E054A540C86E}" destId="{8CB514C7-ED5F-4E9E-932E-B578FF00B63F}" srcOrd="2" destOrd="0" presId="urn:microsoft.com/office/officeart/2018/2/layout/IconVerticalSolidList"/>
    <dgm:cxn modelId="{68E404A2-42E7-468E-8AA4-FFE8B75B3F17}" type="presParOf" srcId="{758CD10E-C196-4F22-A9B2-E054A540C86E}" destId="{6C6914F7-7956-4313-B4BC-CD02813F87BE}" srcOrd="3" destOrd="0" presId="urn:microsoft.com/office/officeart/2018/2/layout/IconVerticalSolidList"/>
    <dgm:cxn modelId="{260627A7-33C4-479D-90F5-355B251DA9A4}" type="presParOf" srcId="{B6C90B56-D1C9-4A28-8221-3AD99A69567E}" destId="{D5680336-74B2-4D88-B424-69450FBF6CFD}" srcOrd="5" destOrd="0" presId="urn:microsoft.com/office/officeart/2018/2/layout/IconVerticalSolidList"/>
    <dgm:cxn modelId="{BA881CC8-CA73-4AD8-AF5D-C9AA7C070E0C}" type="presParOf" srcId="{B6C90B56-D1C9-4A28-8221-3AD99A69567E}" destId="{4BA2EBFD-788B-4A3E-A2E7-D520A840A58E}" srcOrd="6" destOrd="0" presId="urn:microsoft.com/office/officeart/2018/2/layout/IconVerticalSolidList"/>
    <dgm:cxn modelId="{CB31262F-14DA-40DA-AA0E-8C7ACDE6DD92}" type="presParOf" srcId="{4BA2EBFD-788B-4A3E-A2E7-D520A840A58E}" destId="{6BF18952-17A7-48BE-A47B-D15D66148204}" srcOrd="0" destOrd="0" presId="urn:microsoft.com/office/officeart/2018/2/layout/IconVerticalSolidList"/>
    <dgm:cxn modelId="{A004B50A-4223-4FA5-B96A-E21909418018}" type="presParOf" srcId="{4BA2EBFD-788B-4A3E-A2E7-D520A840A58E}" destId="{E1ADA675-D0A2-40DF-BABA-65EC9BEA7FB0}" srcOrd="1" destOrd="0" presId="urn:microsoft.com/office/officeart/2018/2/layout/IconVerticalSolidList"/>
    <dgm:cxn modelId="{54A45219-9F66-4EE5-91A8-C844B333252B}" type="presParOf" srcId="{4BA2EBFD-788B-4A3E-A2E7-D520A840A58E}" destId="{541F50C0-501D-4F11-9DF2-945FCE1D4605}" srcOrd="2" destOrd="0" presId="urn:microsoft.com/office/officeart/2018/2/layout/IconVerticalSolidList"/>
    <dgm:cxn modelId="{9BFE6124-A4D5-4F6C-91A3-70A50FA0D19F}" type="presParOf" srcId="{4BA2EBFD-788B-4A3E-A2E7-D520A840A58E}" destId="{77F5C2B5-7063-4E2C-B119-6C465BFAE2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40B46-36F2-449D-9CB5-4F264B846FE9}">
      <dsp:nvSpPr>
        <dsp:cNvPr id="0" name=""/>
        <dsp:cNvSpPr/>
      </dsp:nvSpPr>
      <dsp:spPr>
        <a:xfrm>
          <a:off x="1046196" y="2460"/>
          <a:ext cx="2136101" cy="12816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i="0" kern="1200"/>
            <a:t>Qui sommes-nous ?</a:t>
          </a:r>
          <a:endParaRPr lang="en-US" sz="1400" kern="1200"/>
        </a:p>
      </dsp:txBody>
      <dsp:txXfrm>
        <a:off x="1083735" y="39999"/>
        <a:ext cx="2061023" cy="1206583"/>
      </dsp:txXfrm>
    </dsp:sp>
    <dsp:sp modelId="{BD2427A2-F0FD-46CA-9875-4831A5492411}">
      <dsp:nvSpPr>
        <dsp:cNvPr id="0" name=""/>
        <dsp:cNvSpPr/>
      </dsp:nvSpPr>
      <dsp:spPr>
        <a:xfrm>
          <a:off x="3370275" y="378413"/>
          <a:ext cx="452853" cy="529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370275" y="484364"/>
        <a:ext cx="316997" cy="317851"/>
      </dsp:txXfrm>
    </dsp:sp>
    <dsp:sp modelId="{72293AA5-B0A7-440A-9690-98FDC3999C02}">
      <dsp:nvSpPr>
        <dsp:cNvPr id="0" name=""/>
        <dsp:cNvSpPr/>
      </dsp:nvSpPr>
      <dsp:spPr>
        <a:xfrm>
          <a:off x="4036738" y="2460"/>
          <a:ext cx="2136101" cy="12816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588574"/>
                <a:satOff val="30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6588574"/>
                <a:satOff val="30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0" i="0" kern="1200"/>
            <a:t>EcoWash est une société spécialisée dans le lavage de véhicules respectueux de l'environnement.</a:t>
          </a:r>
          <a:endParaRPr lang="en-US" sz="1400" kern="1200"/>
        </a:p>
      </dsp:txBody>
      <dsp:txXfrm>
        <a:off x="4074277" y="39999"/>
        <a:ext cx="2061023" cy="1206583"/>
      </dsp:txXfrm>
    </dsp:sp>
    <dsp:sp modelId="{85C4BB64-E835-4EA7-B44A-506C78688539}">
      <dsp:nvSpPr>
        <dsp:cNvPr id="0" name=""/>
        <dsp:cNvSpPr/>
      </dsp:nvSpPr>
      <dsp:spPr>
        <a:xfrm rot="5400000">
          <a:off x="4878362" y="1433648"/>
          <a:ext cx="452853" cy="529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4945863" y="1472098"/>
        <a:ext cx="317851" cy="316997"/>
      </dsp:txXfrm>
    </dsp:sp>
    <dsp:sp modelId="{AA60DA2C-F940-4D05-A6E0-49511D8F9293}">
      <dsp:nvSpPr>
        <dsp:cNvPr id="0" name=""/>
        <dsp:cNvSpPr/>
      </dsp:nvSpPr>
      <dsp:spPr>
        <a:xfrm>
          <a:off x="4036738" y="2138561"/>
          <a:ext cx="2136101" cy="12816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3177148"/>
                <a:satOff val="6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3177148"/>
                <a:satOff val="6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0" i="0" kern="1200"/>
            <a:t>Nous utilisons des sprays écologiques à base de limonène et d'huile de colza.</a:t>
          </a:r>
          <a:endParaRPr lang="en-US" sz="1400" kern="1200"/>
        </a:p>
      </dsp:txBody>
      <dsp:txXfrm>
        <a:off x="4074277" y="2176100"/>
        <a:ext cx="2061023" cy="1206583"/>
      </dsp:txXfrm>
    </dsp:sp>
    <dsp:sp modelId="{4F447968-B7FF-4776-B8FE-D26CC29C0CBD}">
      <dsp:nvSpPr>
        <dsp:cNvPr id="0" name=""/>
        <dsp:cNvSpPr/>
      </dsp:nvSpPr>
      <dsp:spPr>
        <a:xfrm rot="10800000">
          <a:off x="3395908" y="2514515"/>
          <a:ext cx="452853" cy="52975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531764" y="2620466"/>
        <a:ext cx="316997" cy="317851"/>
      </dsp:txXfrm>
    </dsp:sp>
    <dsp:sp modelId="{A7C209D5-ECE9-4FDB-B277-6BA90C695790}">
      <dsp:nvSpPr>
        <dsp:cNvPr id="0" name=""/>
        <dsp:cNvSpPr/>
      </dsp:nvSpPr>
      <dsp:spPr>
        <a:xfrm>
          <a:off x="1046196" y="2138561"/>
          <a:ext cx="2136101" cy="12816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i="0" kern="1200"/>
            <a:t>Notre mission : Protéger l'environnement tout en offrant un service de qualité.</a:t>
          </a:r>
          <a:endParaRPr lang="en-US" sz="1400" kern="1200"/>
        </a:p>
      </dsp:txBody>
      <dsp:txXfrm>
        <a:off x="1083735" y="2176100"/>
        <a:ext cx="2061023" cy="1206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72FC1-0034-45F7-AC35-DACEE2A2AEE4}">
      <dsp:nvSpPr>
        <dsp:cNvPr id="0" name=""/>
        <dsp:cNvSpPr/>
      </dsp:nvSpPr>
      <dsp:spPr>
        <a:xfrm>
          <a:off x="0" y="852586"/>
          <a:ext cx="4793456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B64A3-BA8B-4B71-94BF-700DBC2DF4A0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3C438-8239-4D87-A512-8BA8ADDBB045}">
      <dsp:nvSpPr>
        <dsp:cNvPr id="0" name=""/>
        <dsp:cNvSpPr/>
      </dsp:nvSpPr>
      <dsp:spPr>
        <a:xfrm>
          <a:off x="1817977" y="852586"/>
          <a:ext cx="2975478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Idée née de l’observation du manque de temps pour laver les véhicules.</a:t>
          </a:r>
          <a:endParaRPr lang="en-US" sz="1800" kern="1200"/>
        </a:p>
      </dsp:txBody>
      <dsp:txXfrm>
        <a:off x="1817977" y="852586"/>
        <a:ext cx="2975478" cy="1574006"/>
      </dsp:txXfrm>
    </dsp:sp>
    <dsp:sp modelId="{EBACDDA3-F762-4738-A62A-75F9D79154D0}">
      <dsp:nvSpPr>
        <dsp:cNvPr id="0" name=""/>
        <dsp:cNvSpPr/>
      </dsp:nvSpPr>
      <dsp:spPr>
        <a:xfrm>
          <a:off x="0" y="2820094"/>
          <a:ext cx="4793456" cy="15740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38970-4C7D-442E-B292-2441D64F6064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1CA0E-7DD8-480D-A14B-41E606CEDF5E}">
      <dsp:nvSpPr>
        <dsp:cNvPr id="0" name=""/>
        <dsp:cNvSpPr/>
      </dsp:nvSpPr>
      <dsp:spPr>
        <a:xfrm>
          <a:off x="1817977" y="2820094"/>
          <a:ext cx="2975478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Sensibilisation croissante à la protection de l’environnement.</a:t>
          </a:r>
          <a:endParaRPr lang="en-US" sz="1800" kern="1200"/>
        </a:p>
      </dsp:txBody>
      <dsp:txXfrm>
        <a:off x="1817977" y="2820094"/>
        <a:ext cx="2975478" cy="1574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C8AE0-6D53-4AD8-8322-0F9F5B819F33}">
      <dsp:nvSpPr>
        <dsp:cNvPr id="0" name=""/>
        <dsp:cNvSpPr/>
      </dsp:nvSpPr>
      <dsp:spPr>
        <a:xfrm>
          <a:off x="0" y="478303"/>
          <a:ext cx="4793456" cy="1516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• Les lavages traditionnels consomment 150–200 L d’eau.</a:t>
          </a:r>
          <a:endParaRPr lang="en-US" sz="2700" kern="1200"/>
        </a:p>
      </dsp:txBody>
      <dsp:txXfrm>
        <a:off x="74021" y="552324"/>
        <a:ext cx="4645414" cy="1368278"/>
      </dsp:txXfrm>
    </dsp:sp>
    <dsp:sp modelId="{59C4FD7D-6258-40F8-8D0E-15CDB6F3BB25}">
      <dsp:nvSpPr>
        <dsp:cNvPr id="0" name=""/>
        <dsp:cNvSpPr/>
      </dsp:nvSpPr>
      <dsp:spPr>
        <a:xfrm>
          <a:off x="0" y="2072383"/>
          <a:ext cx="4793456" cy="1516320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• Peu de services écologiques actuellement.</a:t>
          </a:r>
          <a:endParaRPr lang="en-US" sz="2700" kern="1200"/>
        </a:p>
      </dsp:txBody>
      <dsp:txXfrm>
        <a:off x="74021" y="2146404"/>
        <a:ext cx="4645414" cy="1368278"/>
      </dsp:txXfrm>
    </dsp:sp>
    <dsp:sp modelId="{0EFE411B-30E3-42A2-84A1-6AC3E5E1D555}">
      <dsp:nvSpPr>
        <dsp:cNvPr id="0" name=""/>
        <dsp:cNvSpPr/>
      </dsp:nvSpPr>
      <dsp:spPr>
        <a:xfrm>
          <a:off x="0" y="3666463"/>
          <a:ext cx="4793456" cy="151632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• Croissance du marché du lavage mobile.</a:t>
          </a:r>
          <a:endParaRPr lang="en-US" sz="2700" kern="1200"/>
        </a:p>
      </dsp:txBody>
      <dsp:txXfrm>
        <a:off x="74021" y="3740484"/>
        <a:ext cx="4645414" cy="1368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4C0D1-D592-45D3-B4FA-1CEB31EB699C}">
      <dsp:nvSpPr>
        <dsp:cNvPr id="0" name=""/>
        <dsp:cNvSpPr/>
      </dsp:nvSpPr>
      <dsp:spPr>
        <a:xfrm>
          <a:off x="615352" y="721630"/>
          <a:ext cx="962410" cy="9624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339C1-DBA6-48DF-BC48-288085157CCF}">
      <dsp:nvSpPr>
        <dsp:cNvPr id="0" name=""/>
        <dsp:cNvSpPr/>
      </dsp:nvSpPr>
      <dsp:spPr>
        <a:xfrm>
          <a:off x="27213" y="1981052"/>
          <a:ext cx="21386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Clientèle cible : urbains, travailleurs occupés, entreprises.</a:t>
          </a:r>
          <a:endParaRPr lang="en-US" sz="1400" kern="1200"/>
        </a:p>
      </dsp:txBody>
      <dsp:txXfrm>
        <a:off x="27213" y="1981052"/>
        <a:ext cx="2138689" cy="720000"/>
      </dsp:txXfrm>
    </dsp:sp>
    <dsp:sp modelId="{AA56D746-C336-483F-9DFC-19ECE620E4DE}">
      <dsp:nvSpPr>
        <dsp:cNvPr id="0" name=""/>
        <dsp:cNvSpPr/>
      </dsp:nvSpPr>
      <dsp:spPr>
        <a:xfrm>
          <a:off x="3128313" y="721630"/>
          <a:ext cx="962410" cy="9624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7B392-2566-42D4-A1D2-8CA425D4E816}">
      <dsp:nvSpPr>
        <dsp:cNvPr id="0" name=""/>
        <dsp:cNvSpPr/>
      </dsp:nvSpPr>
      <dsp:spPr>
        <a:xfrm>
          <a:off x="2540173" y="1981052"/>
          <a:ext cx="21386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Concurrence : stations classiques, quelques mobiles.</a:t>
          </a:r>
          <a:endParaRPr lang="en-US" sz="1400" kern="1200"/>
        </a:p>
      </dsp:txBody>
      <dsp:txXfrm>
        <a:off x="2540173" y="1981052"/>
        <a:ext cx="2138689" cy="720000"/>
      </dsp:txXfrm>
    </dsp:sp>
    <dsp:sp modelId="{39F1505D-CDF0-4D4C-9A00-951948DF281E}">
      <dsp:nvSpPr>
        <dsp:cNvPr id="0" name=""/>
        <dsp:cNvSpPr/>
      </dsp:nvSpPr>
      <dsp:spPr>
        <a:xfrm>
          <a:off x="5641273" y="721630"/>
          <a:ext cx="962410" cy="9624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4CD7C3-864B-4CF4-94F2-419F34C33CA6}">
      <dsp:nvSpPr>
        <dsp:cNvPr id="0" name=""/>
        <dsp:cNvSpPr/>
      </dsp:nvSpPr>
      <dsp:spPr>
        <a:xfrm>
          <a:off x="5053134" y="1981052"/>
          <a:ext cx="21386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Contexte : forte demande pour services verts et pratiques.</a:t>
          </a:r>
          <a:endParaRPr lang="en-US" sz="1400" kern="1200"/>
        </a:p>
      </dsp:txBody>
      <dsp:txXfrm>
        <a:off x="5053134" y="1981052"/>
        <a:ext cx="21386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5ADB4-CB5B-4523-8D55-0C3B419ADAC6}">
      <dsp:nvSpPr>
        <dsp:cNvPr id="0" name=""/>
        <dsp:cNvSpPr/>
      </dsp:nvSpPr>
      <dsp:spPr>
        <a:xfrm>
          <a:off x="0" y="76883"/>
          <a:ext cx="4793456" cy="1670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/>
            <a:t>Spray Écologique LimoFresh – Nettoyage Auto Naturel</a:t>
          </a:r>
          <a:endParaRPr lang="en-US" sz="1400" kern="1200"/>
        </a:p>
      </dsp:txBody>
      <dsp:txXfrm>
        <a:off x="81560" y="158443"/>
        <a:ext cx="4630336" cy="1507639"/>
      </dsp:txXfrm>
    </dsp:sp>
    <dsp:sp modelId="{BE84B0F5-67B2-4569-9D6B-FC693DF260A7}">
      <dsp:nvSpPr>
        <dsp:cNvPr id="0" name=""/>
        <dsp:cNvSpPr/>
      </dsp:nvSpPr>
      <dsp:spPr>
        <a:xfrm>
          <a:off x="0" y="1787963"/>
          <a:ext cx="4793456" cy="1670759"/>
        </a:xfrm>
        <a:prstGeom prst="roundRect">
          <a:avLst/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/>
            <a:t>Nettoyez votre véhicule rapidement et sans rinçage grâce au spray LimoFresh, formulé à base de limonène d’agrumes et de colza saponifié.</a:t>
          </a:r>
          <a:br>
            <a:rPr lang="fr-CA" sz="1400" kern="1200"/>
          </a:br>
          <a:r>
            <a:rPr lang="fr-CA" sz="1400" kern="1200"/>
            <a:t>100 % biodégradable, il dégraisse efficacement, ravive la brillance et laisse une fraîche odeur d’agrumes — sans abîmer la carrosserie ni l’environnement.</a:t>
          </a:r>
          <a:endParaRPr lang="en-US" sz="1400" kern="1200"/>
        </a:p>
      </dsp:txBody>
      <dsp:txXfrm>
        <a:off x="81560" y="1869523"/>
        <a:ext cx="4630336" cy="1507639"/>
      </dsp:txXfrm>
    </dsp:sp>
    <dsp:sp modelId="{90363CEF-6BAF-43C2-8641-BD81AC85CBCC}">
      <dsp:nvSpPr>
        <dsp:cNvPr id="0" name=""/>
        <dsp:cNvSpPr/>
      </dsp:nvSpPr>
      <dsp:spPr>
        <a:xfrm>
          <a:off x="0" y="3499043"/>
          <a:ext cx="4793456" cy="1670759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/>
            <a:t>Idéal pour : carrosserie, jantes, plastiques et vitres.</a:t>
          </a:r>
          <a:endParaRPr lang="en-US" sz="1400" kern="1200"/>
        </a:p>
      </dsp:txBody>
      <dsp:txXfrm>
        <a:off x="81560" y="3580603"/>
        <a:ext cx="4630336" cy="1507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7EB03-845E-41CB-BCE8-F79FDBA53529}">
      <dsp:nvSpPr>
        <dsp:cNvPr id="0" name=""/>
        <dsp:cNvSpPr/>
      </dsp:nvSpPr>
      <dsp:spPr>
        <a:xfrm>
          <a:off x="0" y="640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BD983-107D-4A1E-889D-4FEEADEC969B}">
      <dsp:nvSpPr>
        <dsp:cNvPr id="0" name=""/>
        <dsp:cNvSpPr/>
      </dsp:nvSpPr>
      <dsp:spPr>
        <a:xfrm>
          <a:off x="0" y="640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Nom du produit : LimoFresh Eco Car Cleaner</a:t>
          </a:r>
          <a:endParaRPr lang="en-US" sz="2100" kern="1200"/>
        </a:p>
      </dsp:txBody>
      <dsp:txXfrm>
        <a:off x="0" y="640"/>
        <a:ext cx="4793456" cy="749343"/>
      </dsp:txXfrm>
    </dsp:sp>
    <dsp:sp modelId="{150D0080-7A78-4F11-AD77-A16D8135D6A7}">
      <dsp:nvSpPr>
        <dsp:cNvPr id="0" name=""/>
        <dsp:cNvSpPr/>
      </dsp:nvSpPr>
      <dsp:spPr>
        <a:xfrm>
          <a:off x="0" y="749984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C56DE-D26D-454F-8258-F813D44DB8B1}">
      <dsp:nvSpPr>
        <dsp:cNvPr id="0" name=""/>
        <dsp:cNvSpPr/>
      </dsp:nvSpPr>
      <dsp:spPr>
        <a:xfrm>
          <a:off x="0" y="749984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Type : Spray nettoyant automobile écologique</a:t>
          </a:r>
          <a:endParaRPr lang="en-US" sz="2100" kern="1200"/>
        </a:p>
      </dsp:txBody>
      <dsp:txXfrm>
        <a:off x="0" y="749984"/>
        <a:ext cx="4793456" cy="749343"/>
      </dsp:txXfrm>
    </dsp:sp>
    <dsp:sp modelId="{38C76445-EE6D-4853-9CCB-4178A961977D}">
      <dsp:nvSpPr>
        <dsp:cNvPr id="0" name=""/>
        <dsp:cNvSpPr/>
      </dsp:nvSpPr>
      <dsp:spPr>
        <a:xfrm>
          <a:off x="0" y="1499327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1BFF6-2AE5-45C5-BE1E-BA1E448E1FA3}">
      <dsp:nvSpPr>
        <dsp:cNvPr id="0" name=""/>
        <dsp:cNvSpPr/>
      </dsp:nvSpPr>
      <dsp:spPr>
        <a:xfrm>
          <a:off x="0" y="1499327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Usage : Carrosserie, vitres, jantes, plastiques</a:t>
          </a:r>
          <a:endParaRPr lang="en-US" sz="2100" kern="1200"/>
        </a:p>
      </dsp:txBody>
      <dsp:txXfrm>
        <a:off x="0" y="1499327"/>
        <a:ext cx="4793456" cy="749343"/>
      </dsp:txXfrm>
    </dsp:sp>
    <dsp:sp modelId="{D40B4909-413C-41AA-A65E-B1CD6BDB4778}">
      <dsp:nvSpPr>
        <dsp:cNvPr id="0" name=""/>
        <dsp:cNvSpPr/>
      </dsp:nvSpPr>
      <dsp:spPr>
        <a:xfrm>
          <a:off x="0" y="2248671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7D613-16AB-404E-8665-3BAD77996B55}">
      <dsp:nvSpPr>
        <dsp:cNvPr id="0" name=""/>
        <dsp:cNvSpPr/>
      </dsp:nvSpPr>
      <dsp:spPr>
        <a:xfrm>
          <a:off x="0" y="2248671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Parfum : Agrumes naturels</a:t>
          </a:r>
          <a:endParaRPr lang="en-US" sz="2100" kern="1200"/>
        </a:p>
      </dsp:txBody>
      <dsp:txXfrm>
        <a:off x="0" y="2248671"/>
        <a:ext cx="4793456" cy="749343"/>
      </dsp:txXfrm>
    </dsp:sp>
    <dsp:sp modelId="{23EBFD09-AC4F-45E8-9E28-4A4E8CB42335}">
      <dsp:nvSpPr>
        <dsp:cNvPr id="0" name=""/>
        <dsp:cNvSpPr/>
      </dsp:nvSpPr>
      <dsp:spPr>
        <a:xfrm>
          <a:off x="0" y="2998015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6A104-6DB9-4B28-AD85-697A4AD8F41D}">
      <dsp:nvSpPr>
        <dsp:cNvPr id="0" name=""/>
        <dsp:cNvSpPr/>
      </dsp:nvSpPr>
      <dsp:spPr>
        <a:xfrm>
          <a:off x="0" y="2998015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pH : 6 – 7 (neutre)</a:t>
          </a:r>
          <a:endParaRPr lang="en-US" sz="2100" kern="1200"/>
        </a:p>
      </dsp:txBody>
      <dsp:txXfrm>
        <a:off x="0" y="2998015"/>
        <a:ext cx="4793456" cy="749343"/>
      </dsp:txXfrm>
    </dsp:sp>
    <dsp:sp modelId="{FD360C7C-7E73-43AA-B50E-D5A14216B5D3}">
      <dsp:nvSpPr>
        <dsp:cNvPr id="0" name=""/>
        <dsp:cNvSpPr/>
      </dsp:nvSpPr>
      <dsp:spPr>
        <a:xfrm>
          <a:off x="0" y="3747359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8050E-68B0-4B9D-BA37-67713B1FFFB6}">
      <dsp:nvSpPr>
        <dsp:cNvPr id="0" name=""/>
        <dsp:cNvSpPr/>
      </dsp:nvSpPr>
      <dsp:spPr>
        <a:xfrm>
          <a:off x="0" y="3747359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Biodegradabilité : 100 %</a:t>
          </a:r>
          <a:endParaRPr lang="en-US" sz="2100" kern="1200"/>
        </a:p>
      </dsp:txBody>
      <dsp:txXfrm>
        <a:off x="0" y="3747359"/>
        <a:ext cx="4793456" cy="749343"/>
      </dsp:txXfrm>
    </dsp:sp>
    <dsp:sp modelId="{BB7A389D-229B-41B5-BFA2-34E695D1D788}">
      <dsp:nvSpPr>
        <dsp:cNvPr id="0" name=""/>
        <dsp:cNvSpPr/>
      </dsp:nvSpPr>
      <dsp:spPr>
        <a:xfrm>
          <a:off x="0" y="4496702"/>
          <a:ext cx="47934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1789D-55BE-4D58-A243-936A68A2E13C}">
      <dsp:nvSpPr>
        <dsp:cNvPr id="0" name=""/>
        <dsp:cNvSpPr/>
      </dsp:nvSpPr>
      <dsp:spPr>
        <a:xfrm>
          <a:off x="0" y="4496702"/>
          <a:ext cx="4793456" cy="749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/>
            <a:t>Conditionnement : 500 mL / 1 L</a:t>
          </a:r>
          <a:endParaRPr lang="en-US" sz="2100" kern="1200"/>
        </a:p>
      </dsp:txBody>
      <dsp:txXfrm>
        <a:off x="0" y="4496702"/>
        <a:ext cx="4793456" cy="7493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94027-861A-4511-8659-198B5E4667A1}">
      <dsp:nvSpPr>
        <dsp:cNvPr id="0" name=""/>
        <dsp:cNvSpPr/>
      </dsp:nvSpPr>
      <dsp:spPr>
        <a:xfrm>
          <a:off x="0" y="2177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DFD00-4C0F-41A5-944E-C9EDDA932918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636DD-7E2E-450F-806D-0A7A3344EF53}">
      <dsp:nvSpPr>
        <dsp:cNvPr id="0" name=""/>
        <dsp:cNvSpPr/>
      </dsp:nvSpPr>
      <dsp:spPr>
        <a:xfrm>
          <a:off x="1274714" y="2177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• Réseaux sociaux</a:t>
          </a:r>
          <a:endParaRPr lang="en-US" sz="2200" kern="1200"/>
        </a:p>
      </dsp:txBody>
      <dsp:txXfrm>
        <a:off x="1274714" y="2177"/>
        <a:ext cx="3518741" cy="1103648"/>
      </dsp:txXfrm>
    </dsp:sp>
    <dsp:sp modelId="{D60AA18E-65B2-4BC6-9DD5-5C092F7669B4}">
      <dsp:nvSpPr>
        <dsp:cNvPr id="0" name=""/>
        <dsp:cNvSpPr/>
      </dsp:nvSpPr>
      <dsp:spPr>
        <a:xfrm>
          <a:off x="0" y="1381738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53E5-7259-4310-8484-50FE0E51C8AB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374A9-33DD-497C-8C9D-011B88205A92}">
      <dsp:nvSpPr>
        <dsp:cNvPr id="0" name=""/>
        <dsp:cNvSpPr/>
      </dsp:nvSpPr>
      <dsp:spPr>
        <a:xfrm>
          <a:off x="1274714" y="1381738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• Flyers et campus</a:t>
          </a:r>
          <a:endParaRPr lang="en-US" sz="2200" kern="1200"/>
        </a:p>
      </dsp:txBody>
      <dsp:txXfrm>
        <a:off x="1274714" y="1381738"/>
        <a:ext cx="3518741" cy="1103648"/>
      </dsp:txXfrm>
    </dsp:sp>
    <dsp:sp modelId="{D35619E8-DE39-4693-94B7-2632AA08A12F}">
      <dsp:nvSpPr>
        <dsp:cNvPr id="0" name=""/>
        <dsp:cNvSpPr/>
      </dsp:nvSpPr>
      <dsp:spPr>
        <a:xfrm>
          <a:off x="0" y="2761299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84312-8B22-4FDA-8D71-D2C588CDCB2D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914F7-7956-4313-B4BC-CD02813F87BE}">
      <dsp:nvSpPr>
        <dsp:cNvPr id="0" name=""/>
        <dsp:cNvSpPr/>
      </dsp:nvSpPr>
      <dsp:spPr>
        <a:xfrm>
          <a:off x="1274714" y="2761299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• Programme de parrainage</a:t>
          </a:r>
          <a:endParaRPr lang="en-US" sz="2200" kern="1200"/>
        </a:p>
      </dsp:txBody>
      <dsp:txXfrm>
        <a:off x="1274714" y="2761299"/>
        <a:ext cx="3518741" cy="1103648"/>
      </dsp:txXfrm>
    </dsp:sp>
    <dsp:sp modelId="{6BF18952-17A7-48BE-A47B-D15D66148204}">
      <dsp:nvSpPr>
        <dsp:cNvPr id="0" name=""/>
        <dsp:cNvSpPr/>
      </dsp:nvSpPr>
      <dsp:spPr>
        <a:xfrm>
          <a:off x="0" y="4140860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DA675-D0A2-40DF-BABA-65EC9BEA7FB0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5C2B5-7063-4E2C-B119-6C465BFAE2D0}">
      <dsp:nvSpPr>
        <dsp:cNvPr id="0" name=""/>
        <dsp:cNvSpPr/>
      </dsp:nvSpPr>
      <dsp:spPr>
        <a:xfrm>
          <a:off x="1274714" y="4140860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• Offres de lancement</a:t>
          </a:r>
          <a:endParaRPr lang="en-US" sz="2200" kern="1200"/>
        </a:p>
      </dsp:txBody>
      <dsp:txXfrm>
        <a:off x="1274714" y="4140860"/>
        <a:ext cx="3518741" cy="1103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4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9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19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87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366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60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2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1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6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5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25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3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1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CA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5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CA"/>
              <a:t>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9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A733EBD-820A-4FA2-9A24-E3259DA7E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95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2BE6894-2204-59CF-8FFC-A9607EF189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" r="704" b="-2"/>
          <a:stretch>
            <a:fillRect/>
          </a:stretch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4A187A-A5A0-48DF-94DB-432F7582D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4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fr-CA" b="1">
                <a:solidFill>
                  <a:srgbClr val="EBEBEB"/>
                </a:solidFill>
              </a:rPr>
              <a:t>Mix Marketing – Promotion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5245A18C-3359-5EBB-47E4-F6F995E16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414807"/>
              </p:ext>
            </p:extLst>
          </p:nvPr>
        </p:nvGraphicFramePr>
        <p:xfrm>
          <a:off x="3895725" y="808038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565" y="1130603"/>
            <a:ext cx="2506831" cy="4596794"/>
          </a:xfrm>
        </p:spPr>
        <p:txBody>
          <a:bodyPr anchor="ctr">
            <a:normAutofit/>
          </a:bodyPr>
          <a:lstStyle/>
          <a:p>
            <a:r>
              <a:rPr lang="en-US" sz="2800" b="1">
                <a:solidFill>
                  <a:srgbClr val="EBEBEB"/>
                </a:solidFill>
              </a:rPr>
              <a:t>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7557" y="437513"/>
            <a:ext cx="4126961" cy="5954325"/>
          </a:xfrm>
        </p:spPr>
        <p:txBody>
          <a:bodyPr anchor="ctr">
            <a:normAutofit/>
          </a:bodyPr>
          <a:lstStyle/>
          <a:p>
            <a:r>
              <a:rPr lang="fr-CA" sz="1700"/>
              <a:t>Spray LimoFresh – 1 Litre :</a:t>
            </a:r>
          </a:p>
          <a:p>
            <a:r>
              <a:rPr lang="fr-CA" sz="1700"/>
              <a:t>Eau purifiée : 700 ml</a:t>
            </a:r>
          </a:p>
          <a:p>
            <a:r>
              <a:rPr lang="fr-CA" sz="1700"/>
              <a:t>Limonène : 100 ml</a:t>
            </a:r>
          </a:p>
          <a:p>
            <a:r>
              <a:rPr lang="fr-CA" sz="1700"/>
              <a:t>Colza saponifié : 80 ml</a:t>
            </a:r>
          </a:p>
          <a:p>
            <a:r>
              <a:rPr lang="fr-CA" sz="1700"/>
              <a:t>Vinaigre : 50 ml</a:t>
            </a:r>
          </a:p>
          <a:p>
            <a:r>
              <a:rPr lang="fr-CA" sz="1700"/>
              <a:t>Éthanol : 50 ml</a:t>
            </a:r>
          </a:p>
          <a:p>
            <a:r>
              <a:rPr lang="fr-CA" sz="1700"/>
              <a:t>Acide citrique : 15 g</a:t>
            </a:r>
          </a:p>
          <a:p>
            <a:r>
              <a:rPr lang="fr-CA" sz="1700"/>
              <a:t>Gomme xanthane (optionnel) : 5 g</a:t>
            </a:r>
          </a:p>
          <a:p>
            <a:endParaRPr lang="fr-CA"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C5EE07-0B6B-0DE6-F9B5-B67BCB07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587" y="3276587"/>
            <a:ext cx="304826" cy="30482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C6E63D-7D25-9D44-D392-DD9EE1C8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92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7" name="Freeform: Shape 80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E9CBDE-2997-BB65-F007-63344F1D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565" y="1130603"/>
            <a:ext cx="2506831" cy="4596794"/>
          </a:xfrm>
        </p:spPr>
        <p:txBody>
          <a:bodyPr anchor="ctr">
            <a:normAutofit/>
          </a:bodyPr>
          <a:lstStyle/>
          <a:p>
            <a:r>
              <a:rPr lang="fr-CA" sz="2800" b="1">
                <a:solidFill>
                  <a:srgbClr val="EBEBEB"/>
                </a:solidFill>
              </a:rPr>
              <a:t>Mode d’utilisation</a:t>
            </a:r>
            <a:endParaRPr lang="en-US" sz="2800" b="1">
              <a:solidFill>
                <a:srgbClr val="EBEBEB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086D4F-D035-7258-B084-7289A1E8A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557" y="437513"/>
            <a:ext cx="4126961" cy="5954325"/>
          </a:xfrm>
        </p:spPr>
        <p:txBody>
          <a:bodyPr anchor="ctr">
            <a:normAutofit/>
          </a:bodyPr>
          <a:lstStyle/>
          <a:p>
            <a:r>
              <a:rPr lang="fr-CA" sz="1700"/>
              <a:t>1️⃣ </a:t>
            </a:r>
            <a:r>
              <a:rPr lang="fr-CA" sz="1700" b="1"/>
              <a:t>Agiter légèrement</a:t>
            </a:r>
            <a:r>
              <a:rPr lang="fr-CA" sz="1700"/>
              <a:t> avant chaque utilisation.</a:t>
            </a:r>
            <a:br>
              <a:rPr lang="fr-CA" sz="1700"/>
            </a:br>
            <a:r>
              <a:rPr lang="fr-CA" sz="1700"/>
              <a:t>2️⃣ Vaporiser sur la carrosserie, les jantes, les plastiques ou vitres.</a:t>
            </a:r>
            <a:br>
              <a:rPr lang="fr-CA" sz="1700"/>
            </a:br>
            <a:r>
              <a:rPr lang="fr-CA" sz="1700"/>
              <a:t>3️⃣ Laisser agir </a:t>
            </a:r>
            <a:r>
              <a:rPr lang="fr-CA" sz="1700" b="1"/>
              <a:t>10 à 20 secondes</a:t>
            </a:r>
            <a:r>
              <a:rPr lang="fr-CA" sz="1700"/>
              <a:t>.</a:t>
            </a:r>
            <a:br>
              <a:rPr lang="fr-CA" sz="1700"/>
            </a:br>
            <a:r>
              <a:rPr lang="fr-CA" sz="1700"/>
              <a:t>4️⃣ Essuyer avec une microfibre propre.</a:t>
            </a:r>
            <a:br>
              <a:rPr lang="fr-CA" sz="1700"/>
            </a:br>
            <a:r>
              <a:rPr lang="fr-CA" sz="1700"/>
              <a:t>5️⃣ Pour les taches tenaces, laisser agir plus longtemps ou refaire une seconde application.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4534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0" name="Group 21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2" name="ZoneTexte 2">
            <a:extLst>
              <a:ext uri="{FF2B5EF4-FFF2-40B4-BE49-F238E27FC236}">
                <a16:creationId xmlns:a16="http://schemas.microsoft.com/office/drawing/2014/main" id="{6A025634-FF6E-9C27-23AF-0EFAB8F9D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48863"/>
              </p:ext>
            </p:extLst>
          </p:nvPr>
        </p:nvGraphicFramePr>
        <p:xfrm>
          <a:off x="984865" y="2324100"/>
          <a:ext cx="7219037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573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18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956" y="643466"/>
            <a:ext cx="1478204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3" name="Freeform: Shape 20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25850" y="1778693"/>
            <a:ext cx="3209207" cy="459638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66E697-F60D-2FA6-94AB-3A1FF6F35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1" r="3165" b="-1"/>
          <a:stretch>
            <a:fillRect/>
          </a:stretch>
        </p:blipFill>
        <p:spPr>
          <a:xfrm>
            <a:off x="2256568" y="867970"/>
            <a:ext cx="6404832" cy="51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2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fr-CA" sz="2700" b="1">
                <a:solidFill>
                  <a:srgbClr val="EBEBEB"/>
                </a:solidFill>
              </a:rPr>
              <a:t>Inspiration personnelle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35FA25-DF61-8755-A068-9B0C23E56A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152450"/>
              </p:ext>
            </p:extLst>
          </p:nvPr>
        </p:nvGraphicFramePr>
        <p:xfrm>
          <a:off x="3895725" y="808038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fr-CA" sz="2700" b="1">
                <a:solidFill>
                  <a:srgbClr val="EBEBEB"/>
                </a:solidFill>
              </a:rPr>
              <a:t>Pertinence et justification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A5E2C582-9973-55D9-D6D3-216298CB4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851663"/>
              </p:ext>
            </p:extLst>
          </p:nvPr>
        </p:nvGraphicFramePr>
        <p:xfrm>
          <a:off x="3895725" y="808038"/>
          <a:ext cx="4793456" cy="566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4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973668"/>
            <a:ext cx="6571060" cy="706964"/>
          </a:xfrm>
        </p:spPr>
        <p:txBody>
          <a:bodyPr>
            <a:normAutofit/>
          </a:bodyPr>
          <a:lstStyle/>
          <a:p>
            <a:r>
              <a:rPr lang="fr-CA" b="1">
                <a:solidFill>
                  <a:srgbClr val="FFFFFF"/>
                </a:solidFill>
              </a:rPr>
              <a:t>Étude de marché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8A7626-41A0-19F6-78BD-D08447179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689108"/>
              </p:ext>
            </p:extLst>
          </p:nvPr>
        </p:nvGraphicFramePr>
        <p:xfrm>
          <a:off x="965200" y="2324100"/>
          <a:ext cx="7219037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16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Oval 119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fr-CA" sz="2000" b="1">
                <a:solidFill>
                  <a:srgbClr val="EBEBEB"/>
                </a:solidFill>
              </a:rPr>
              <a:t>Description marketing professionnelle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12" name="Content Placeholder 2">
            <a:extLst>
              <a:ext uri="{FF2B5EF4-FFF2-40B4-BE49-F238E27FC236}">
                <a16:creationId xmlns:a16="http://schemas.microsoft.com/office/drawing/2014/main" id="{78537AC5-FFF8-DCF8-7992-D2D361D534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941382"/>
              </p:ext>
            </p:extLst>
          </p:nvPr>
        </p:nvGraphicFramePr>
        <p:xfrm>
          <a:off x="3895725" y="808038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55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78294CB-83C0-502A-E509-4DFDE1A0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fr-CA" b="1">
                <a:solidFill>
                  <a:srgbClr val="EBEBEB"/>
                </a:solidFill>
              </a:rPr>
              <a:t>Fiche technique simplifiée</a:t>
            </a:r>
            <a:endParaRPr lang="en-US" b="1">
              <a:solidFill>
                <a:srgbClr val="EBEBEB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0" name="Espace réservé du contenu 2">
            <a:extLst>
              <a:ext uri="{FF2B5EF4-FFF2-40B4-BE49-F238E27FC236}">
                <a16:creationId xmlns:a16="http://schemas.microsoft.com/office/drawing/2014/main" id="{BC93C02B-726F-0271-A945-1FA34013A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34849"/>
              </p:ext>
            </p:extLst>
          </p:nvPr>
        </p:nvGraphicFramePr>
        <p:xfrm>
          <a:off x="3895725" y="808038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12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D9F9A-5FD0-2411-B0C1-F0C4A6EC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/>
              <a:t>Mix Marketing – Prix/Place</a:t>
            </a:r>
            <a:endParaRPr lang="en-US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A0F886-61F4-1713-FAF2-5881FCA355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Lavage extérieur : 20–30 $</a:t>
            </a:r>
          </a:p>
          <a:p>
            <a:pPr marL="0" indent="0">
              <a:buNone/>
            </a:pPr>
            <a:r>
              <a:rPr lang="fr-CA" dirty="0"/>
              <a:t>• Complet : 40–60 $</a:t>
            </a:r>
          </a:p>
          <a:p>
            <a:pPr marL="0" indent="0">
              <a:buNone/>
            </a:pPr>
            <a:r>
              <a:rPr lang="fr-CA" dirty="0"/>
              <a:t>• Forfait mensuel : 200 $</a:t>
            </a:r>
          </a:p>
          <a:p>
            <a:pPr marL="0" indent="0">
              <a:buNone/>
            </a:pPr>
            <a:r>
              <a:rPr lang="fr-CA" dirty="0"/>
              <a:t>• Rabais pour flottes</a:t>
            </a:r>
          </a:p>
          <a:p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87BB09-DBED-B4B1-63EA-85C3488CBE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Service 100 % mobile.</a:t>
            </a:r>
          </a:p>
          <a:p>
            <a:r>
              <a:rPr lang="fr-CA" dirty="0"/>
              <a:t>Réservation en ligne via le site créer www.ecowash.com ou téléphone.</a:t>
            </a:r>
          </a:p>
          <a:p>
            <a:r>
              <a:rPr lang="fr-CA" dirty="0"/>
              <a:t>Déplacement vers clients.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82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151</TotalTime>
  <Words>413</Words>
  <Application>Microsoft Office PowerPoint</Application>
  <PresentationFormat>Affichage à l'écran (4:3)</PresentationFormat>
  <Paragraphs>51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Salle d’ions</vt:lpstr>
      <vt:lpstr>Présentation PowerPoint</vt:lpstr>
      <vt:lpstr>Présentation PowerPoint</vt:lpstr>
      <vt:lpstr>Présentation PowerPoint</vt:lpstr>
      <vt:lpstr>Inspiration personnelle</vt:lpstr>
      <vt:lpstr>Pertinence et justification</vt:lpstr>
      <vt:lpstr>Étude de marché</vt:lpstr>
      <vt:lpstr>Description marketing professionnelle</vt:lpstr>
      <vt:lpstr>Fiche technique simplifiée</vt:lpstr>
      <vt:lpstr>Mix Marketing – Prix/Place</vt:lpstr>
      <vt:lpstr>Mix Marketing – Promotion</vt:lpstr>
      <vt:lpstr>Composition</vt:lpstr>
      <vt:lpstr>Présentation PowerPoint</vt:lpstr>
      <vt:lpstr>Mode d’utilisation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Leslie Telewou</dc:creator>
  <cp:keywords/>
  <dc:description>generated using python-pptx</dc:description>
  <cp:lastModifiedBy>Leslie Telewou</cp:lastModifiedBy>
  <cp:revision>2</cp:revision>
  <dcterms:created xsi:type="dcterms:W3CDTF">2013-01-27T09:14:16Z</dcterms:created>
  <dcterms:modified xsi:type="dcterms:W3CDTF">2025-12-01T03:28:08Z</dcterms:modified>
  <cp:category/>
</cp:coreProperties>
</file>